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 id="2147483696" r:id="rId6"/>
  </p:sldMasterIdLst>
  <p:notesMasterIdLst>
    <p:notesMasterId r:id="rId25"/>
  </p:notesMasterIdLst>
  <p:sldIdLst>
    <p:sldId id="256" r:id="rId7"/>
    <p:sldId id="492" r:id="rId8"/>
    <p:sldId id="494" r:id="rId9"/>
    <p:sldId id="497" r:id="rId10"/>
    <p:sldId id="273" r:id="rId11"/>
    <p:sldId id="495" r:id="rId12"/>
    <p:sldId id="258" r:id="rId13"/>
    <p:sldId id="498" r:id="rId14"/>
    <p:sldId id="499" r:id="rId15"/>
    <p:sldId id="500" r:id="rId16"/>
    <p:sldId id="501" r:id="rId17"/>
    <p:sldId id="502" r:id="rId18"/>
    <p:sldId id="503" r:id="rId19"/>
    <p:sldId id="504" r:id="rId20"/>
    <p:sldId id="505" r:id="rId21"/>
    <p:sldId id="506" r:id="rId22"/>
    <p:sldId id="507" r:id="rId23"/>
    <p:sldId id="508" r:id="rId24"/>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ing, Tom (PPO)" initials="KT(" lastIdx="1" clrIdx="0">
    <p:extLst>
      <p:ext uri="{19B8F6BF-5375-455C-9EA6-DF929625EA0E}">
        <p15:presenceInfo xmlns:p15="http://schemas.microsoft.com/office/powerpoint/2012/main" userId="S-1-5-21-1046319769-833967741-3563887046-629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90" autoAdjust="0"/>
    <p:restoredTop sz="93979" autoAdjust="0"/>
  </p:normalViewPr>
  <p:slideViewPr>
    <p:cSldViewPr snapToGrid="0">
      <p:cViewPr varScale="1">
        <p:scale>
          <a:sx n="91" d="100"/>
          <a:sy n="91" d="100"/>
        </p:scale>
        <p:origin x="27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09B7E3-6011-43DF-A3AC-EB31A5A714B0}" type="datetimeFigureOut">
              <a:rPr lang="nl-NL" smtClean="0"/>
              <a:t>27-11-2024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1EC60-C6B4-4961-BC80-C9D325864D97}" type="slidenum">
              <a:rPr lang="nl-NL" smtClean="0"/>
              <a:t>‹nr.›</a:t>
            </a:fld>
            <a:endParaRPr lang="nl-NL"/>
          </a:p>
        </p:txBody>
      </p:sp>
    </p:spTree>
    <p:extLst>
      <p:ext uri="{BB962C8B-B14F-4D97-AF65-F5344CB8AC3E}">
        <p14:creationId xmlns:p14="http://schemas.microsoft.com/office/powerpoint/2010/main" val="132772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7388" y="1143000"/>
            <a:ext cx="5483225" cy="3086100"/>
          </a:xfrm>
        </p:spPr>
      </p:sp>
      <p:sp>
        <p:nvSpPr>
          <p:cNvPr id="3" name="Tijdelijke aanduiding voor notities 2"/>
          <p:cNvSpPr>
            <a:spLocks noGrp="1"/>
          </p:cNvSpPr>
          <p:nvPr>
            <p:ph type="body" idx="1"/>
          </p:nvPr>
        </p:nvSpPr>
        <p:spPr/>
        <p:txBody>
          <a:bodyPr/>
          <a:lstStyle/>
          <a:p>
            <a:r>
              <a:rPr lang="nl-NL" dirty="0"/>
              <a:t>- Wellicht input op welk niveau in de decompositie dit is want</a:t>
            </a:r>
            <a:r>
              <a:rPr lang="nl-NL" baseline="0" dirty="0"/>
              <a:t> als iets op complex niveau afwijkt wijkt het op element of bouwdeel niveau wellicht al verder af!?</a:t>
            </a:r>
            <a:br>
              <a:rPr lang="nl-NL" baseline="0" dirty="0"/>
            </a:br>
            <a:br>
              <a:rPr lang="nl-NL" baseline="0" dirty="0"/>
            </a:br>
            <a:r>
              <a:rPr lang="nl-NL" baseline="0" dirty="0"/>
              <a:t>Hoe leggen we dus de </a:t>
            </a:r>
            <a:r>
              <a:rPr lang="nl-NL" baseline="0" dirty="0" err="1"/>
              <a:t>bottom</a:t>
            </a:r>
            <a:r>
              <a:rPr lang="nl-NL" baseline="0" dirty="0"/>
              <a:t> up en </a:t>
            </a:r>
            <a:r>
              <a:rPr lang="nl-NL" baseline="0" dirty="0" err="1"/>
              <a:t>tow</a:t>
            </a:r>
            <a:r>
              <a:rPr lang="nl-NL" baseline="0" dirty="0"/>
              <a:t> down link?</a:t>
            </a:r>
            <a:endParaRPr lang="nl-NL" dirty="0"/>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1EC60-C6B4-4961-BC80-C9D325864D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5222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7388" y="1143000"/>
            <a:ext cx="5483225" cy="3086100"/>
          </a:xfrm>
        </p:spPr>
      </p:sp>
      <p:sp>
        <p:nvSpPr>
          <p:cNvPr id="3" name="Tijdelijke aanduiding voor notities 2"/>
          <p:cNvSpPr>
            <a:spLocks noGrp="1"/>
          </p:cNvSpPr>
          <p:nvPr>
            <p:ph type="body" idx="1"/>
          </p:nvPr>
        </p:nvSpPr>
        <p:spPr/>
        <p:txBody>
          <a:bodyPr/>
          <a:lstStyle/>
          <a:p>
            <a:r>
              <a:rPr lang="nl-NL" dirty="0"/>
              <a:t>Hier is er zeker een </a:t>
            </a:r>
            <a:r>
              <a:rPr lang="nl-NL" dirty="0" err="1"/>
              <a:t>agwijkin</a:t>
            </a:r>
            <a:r>
              <a:rPr lang="nl-NL" dirty="0"/>
              <a:t> op element level</a:t>
            </a:r>
            <a:r>
              <a:rPr lang="nl-NL" baseline="0" dirty="0"/>
              <a:t> die wordt in DGAM dashboard gekoppeld.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1EC60-C6B4-4961-BC80-C9D325864D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736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7388" y="1143000"/>
            <a:ext cx="5483225" cy="3086100"/>
          </a:xfrm>
        </p:spPr>
      </p:sp>
      <p:sp>
        <p:nvSpPr>
          <p:cNvPr id="3" name="Tijdelijke aanduiding voor notities 2"/>
          <p:cNvSpPr>
            <a:spLocks noGrp="1"/>
          </p:cNvSpPr>
          <p:nvPr>
            <p:ph type="body" idx="1"/>
          </p:nvPr>
        </p:nvSpPr>
        <p:spPr/>
        <p:txBody>
          <a:bodyPr/>
          <a:lstStyle/>
          <a:p>
            <a:r>
              <a:rPr lang="nl-NL" dirty="0"/>
              <a:t>Hier is er zeker een </a:t>
            </a:r>
            <a:r>
              <a:rPr lang="nl-NL" dirty="0" err="1"/>
              <a:t>agwijkin</a:t>
            </a:r>
            <a:r>
              <a:rPr lang="nl-NL" dirty="0"/>
              <a:t> op element level</a:t>
            </a:r>
            <a:r>
              <a:rPr lang="nl-NL" baseline="0" dirty="0"/>
              <a:t> die wordt in DGAM dashboard gekoppeld.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1EC60-C6B4-4961-BC80-C9D325864D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7515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7388" y="1143000"/>
            <a:ext cx="5483225" cy="3086100"/>
          </a:xfrm>
        </p:spPr>
      </p:sp>
      <p:sp>
        <p:nvSpPr>
          <p:cNvPr id="3" name="Tijdelijke aanduiding voor notities 2"/>
          <p:cNvSpPr>
            <a:spLocks noGrp="1"/>
          </p:cNvSpPr>
          <p:nvPr>
            <p:ph type="body" idx="1"/>
          </p:nvPr>
        </p:nvSpPr>
        <p:spPr/>
        <p:txBody>
          <a:bodyPr/>
          <a:lstStyle/>
          <a:p>
            <a:r>
              <a:rPr lang="nl-NL" dirty="0"/>
              <a:t>Hier is er zeker een </a:t>
            </a:r>
            <a:r>
              <a:rPr lang="nl-NL" dirty="0" err="1"/>
              <a:t>agwijkin</a:t>
            </a:r>
            <a:r>
              <a:rPr lang="nl-NL" dirty="0"/>
              <a:t> op element level</a:t>
            </a:r>
            <a:r>
              <a:rPr lang="nl-NL" baseline="0" dirty="0"/>
              <a:t> die wordt in DGAM dashboard gekoppeld.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1EC60-C6B4-4961-BC80-C9D325864D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7729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7388" y="1143000"/>
            <a:ext cx="5483225" cy="3086100"/>
          </a:xfrm>
        </p:spPr>
      </p:sp>
      <p:sp>
        <p:nvSpPr>
          <p:cNvPr id="3" name="Tijdelijke aanduiding voor notities 2"/>
          <p:cNvSpPr>
            <a:spLocks noGrp="1"/>
          </p:cNvSpPr>
          <p:nvPr>
            <p:ph type="body" idx="1"/>
          </p:nvPr>
        </p:nvSpPr>
        <p:spPr/>
        <p:txBody>
          <a:bodyPr/>
          <a:lstStyle/>
          <a:p>
            <a:r>
              <a:rPr lang="nl-NL" dirty="0"/>
              <a:t>Link leggen met element</a:t>
            </a:r>
            <a:r>
              <a:rPr lang="nl-NL" baseline="0" dirty="0"/>
              <a:t> / systeem?</a:t>
            </a:r>
            <a:endParaRPr lang="nl-NL" dirty="0"/>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1EC60-C6B4-4961-BC80-C9D325864D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5287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nl-NL"/>
              <a:t>Klik om de stijl te bewerken</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C6D654C7-697E-4611-B0AD-20E597BE6B8D}" type="datetimeFigureOut">
              <a:rPr lang="nl-NL" smtClean="0"/>
              <a:t>27-11-2024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40814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D654C7-697E-4611-B0AD-20E597BE6B8D}" type="datetimeFigureOut">
              <a:rPr lang="nl-NL" smtClean="0"/>
              <a:t>27-11-2024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17252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D654C7-697E-4611-B0AD-20E597BE6B8D}" type="datetimeFigureOut">
              <a:rPr lang="nl-NL" smtClean="0"/>
              <a:t>27-11-2024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303373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p:bg>
      <p:bgPr>
        <a:solidFill>
          <a:schemeClr val="accent2"/>
        </a:solidFill>
        <a:effectLst/>
      </p:bgPr>
    </p:bg>
    <p:spTree>
      <p:nvGrpSpPr>
        <p:cNvPr id="1" name=""/>
        <p:cNvGrpSpPr/>
        <p:nvPr/>
      </p:nvGrpSpPr>
      <p:grpSpPr>
        <a:xfrm>
          <a:off x="0" y="0"/>
          <a:ext cx="0" cy="0"/>
          <a:chOff x="0" y="0"/>
          <a:chExt cx="0" cy="0"/>
        </a:xfrm>
      </p:grpSpPr>
      <p:sp>
        <p:nvSpPr>
          <p:cNvPr id="30" name="Vrije vorm: vorm 29">
            <a:extLst>
              <a:ext uri="{FF2B5EF4-FFF2-40B4-BE49-F238E27FC236}">
                <a16:creationId xmlns:a16="http://schemas.microsoft.com/office/drawing/2014/main" id="{FB7BC648-3F3A-4FE6-B474-FF08AD16EC55}"/>
              </a:ext>
            </a:extLst>
          </p:cNvPr>
          <p:cNvSpPr/>
          <p:nvPr userDrawn="1"/>
        </p:nvSpPr>
        <p:spPr>
          <a:xfrm>
            <a:off x="0" y="0"/>
            <a:ext cx="10837069" cy="12192000"/>
          </a:xfrm>
          <a:custGeom>
            <a:avLst/>
            <a:gdLst>
              <a:gd name="connsiteX0" fmla="*/ 0 w 6096000"/>
              <a:gd name="connsiteY0" fmla="*/ 0 h 6858000"/>
              <a:gd name="connsiteX1" fmla="*/ 5850001 w 6096000"/>
              <a:gd name="connsiteY1" fmla="*/ 0 h 6858000"/>
              <a:gd name="connsiteX2" fmla="*/ 5850001 w 6096000"/>
              <a:gd name="connsiteY2" fmla="*/ 975600 h 6858000"/>
              <a:gd name="connsiteX3" fmla="*/ 6096000 w 6096000"/>
              <a:gd name="connsiteY3" fmla="*/ 975600 h 6858000"/>
              <a:gd name="connsiteX4" fmla="*/ 6096000 w 6096000"/>
              <a:gd name="connsiteY4" fmla="*/ 6858000 h 6858000"/>
              <a:gd name="connsiteX5" fmla="*/ 0 w 6096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5850001" y="0"/>
                </a:lnTo>
                <a:lnTo>
                  <a:pt x="5850001" y="975600"/>
                </a:lnTo>
                <a:lnTo>
                  <a:pt x="6096000" y="975600"/>
                </a:lnTo>
                <a:lnTo>
                  <a:pt x="6096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a:p>
        </p:txBody>
      </p:sp>
      <p:sp>
        <p:nvSpPr>
          <p:cNvPr id="24" name="Ondertitel 2"/>
          <p:cNvSpPr>
            <a:spLocks noGrp="1"/>
          </p:cNvSpPr>
          <p:nvPr>
            <p:ph type="subTitle" idx="1" hasCustomPrompt="1"/>
          </p:nvPr>
        </p:nvSpPr>
        <p:spPr>
          <a:xfrm>
            <a:off x="11647716" y="6502400"/>
            <a:ext cx="8895783" cy="3251200"/>
          </a:xfrm>
        </p:spPr>
        <p:txBody>
          <a:bodyPr lIns="0" tIns="0" rIns="0" bIns="0"/>
          <a:lstStyle>
            <a:lvl1pPr marL="0" indent="0" algn="l">
              <a:spcBef>
                <a:spcPts val="0"/>
              </a:spcBef>
              <a:buNone/>
              <a:defRPr sz="4266">
                <a:solidFill>
                  <a:schemeClr val="tx2"/>
                </a:solidFill>
              </a:defRPr>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nl-NL" dirty="0"/>
              <a:t>Klik om een subtitel in te voegen</a:t>
            </a:r>
          </a:p>
        </p:txBody>
      </p:sp>
      <p:sp>
        <p:nvSpPr>
          <p:cNvPr id="25" name="Tijdelijke aanduiding voor tekst 16"/>
          <p:cNvSpPr>
            <a:spLocks noGrp="1"/>
          </p:cNvSpPr>
          <p:nvPr>
            <p:ph type="body" sz="quarter" idx="21" hasCustomPrompt="1"/>
          </p:nvPr>
        </p:nvSpPr>
        <p:spPr>
          <a:xfrm>
            <a:off x="11647716" y="9753601"/>
            <a:ext cx="8895783" cy="572578"/>
          </a:xfrm>
        </p:spPr>
        <p:txBody>
          <a:bodyPr lIns="0" anchor="t" anchorCtr="0">
            <a:noAutofit/>
          </a:bodyPr>
          <a:lstStyle>
            <a:lvl1pPr marL="0" indent="0">
              <a:lnSpc>
                <a:spcPct val="100000"/>
              </a:lnSpc>
              <a:spcBef>
                <a:spcPts val="0"/>
              </a:spcBef>
              <a:buNone/>
              <a:defRPr sz="2844">
                <a:solidFill>
                  <a:schemeClr val="tx1"/>
                </a:solidFill>
              </a:defRPr>
            </a:lvl1pPr>
            <a:lvl2pPr>
              <a:defRPr sz="3200">
                <a:solidFill>
                  <a:schemeClr val="bg1"/>
                </a:solidFill>
              </a:defRPr>
            </a:lvl2pPr>
            <a:lvl3pPr>
              <a:defRPr sz="3200">
                <a:solidFill>
                  <a:schemeClr val="bg1"/>
                </a:solidFill>
              </a:defRPr>
            </a:lvl3pPr>
            <a:lvl4pPr>
              <a:defRPr sz="3200">
                <a:solidFill>
                  <a:schemeClr val="bg1"/>
                </a:solidFill>
              </a:defRPr>
            </a:lvl4pPr>
            <a:lvl5pPr>
              <a:defRPr sz="3200">
                <a:solidFill>
                  <a:schemeClr val="bg1"/>
                </a:solidFill>
              </a:defRPr>
            </a:lvl5pPr>
          </a:lstStyle>
          <a:p>
            <a:pPr lvl="0"/>
            <a:r>
              <a:rPr lang="nl-NL" dirty="0"/>
              <a:t>Naam spreker</a:t>
            </a:r>
          </a:p>
        </p:txBody>
      </p:sp>
      <p:sp>
        <p:nvSpPr>
          <p:cNvPr id="21" name="Titel 1"/>
          <p:cNvSpPr>
            <a:spLocks noGrp="1"/>
          </p:cNvSpPr>
          <p:nvPr>
            <p:ph type="ctrTitle" hasCustomPrompt="1"/>
          </p:nvPr>
        </p:nvSpPr>
        <p:spPr>
          <a:xfrm>
            <a:off x="11647716" y="3769630"/>
            <a:ext cx="8895783" cy="2494844"/>
          </a:xfrm>
        </p:spPr>
        <p:txBody>
          <a:bodyPr tIns="0" bIns="0" anchor="b">
            <a:normAutofit/>
          </a:bodyPr>
          <a:lstStyle>
            <a:lvl1pPr algn="l">
              <a:defRPr sz="6400">
                <a:solidFill>
                  <a:schemeClr val="tx1"/>
                </a:solidFill>
              </a:defRPr>
            </a:lvl1pPr>
          </a:lstStyle>
          <a:p>
            <a:r>
              <a:rPr lang="nl-NL" dirty="0"/>
              <a:t>Klik om een titel in te voegen</a:t>
            </a:r>
          </a:p>
        </p:txBody>
      </p:sp>
      <p:sp>
        <p:nvSpPr>
          <p:cNvPr id="9" name="Tijdelijke aanduiding voor tekst 8">
            <a:extLst>
              <a:ext uri="{FF2B5EF4-FFF2-40B4-BE49-F238E27FC236}">
                <a16:creationId xmlns:a16="http://schemas.microsoft.com/office/drawing/2014/main" id="{BCE3D936-01A5-42C9-A617-17B3B8FB8C54}"/>
              </a:ext>
            </a:extLst>
          </p:cNvPr>
          <p:cNvSpPr>
            <a:spLocks noGrp="1"/>
          </p:cNvSpPr>
          <p:nvPr>
            <p:ph type="body" sz="quarter" idx="25" hasCustomPrompt="1"/>
          </p:nvPr>
        </p:nvSpPr>
        <p:spPr>
          <a:xfrm>
            <a:off x="11647716" y="10326179"/>
            <a:ext cx="8895783" cy="614491"/>
          </a:xfrm>
        </p:spPr>
        <p:txBody>
          <a:bodyPr>
            <a:normAutofit/>
          </a:bodyPr>
          <a:lstStyle>
            <a:lvl1pPr marL="0" indent="0">
              <a:lnSpc>
                <a:spcPct val="100000"/>
              </a:lnSpc>
              <a:spcBef>
                <a:spcPts val="0"/>
              </a:spcBef>
              <a:buNone/>
              <a:defRPr sz="2844"/>
            </a:lvl1pPr>
          </a:lstStyle>
          <a:p>
            <a:pPr lvl="0"/>
            <a:r>
              <a:rPr lang="nl-NL" dirty="0"/>
              <a:t>Datum presentatie</a:t>
            </a:r>
          </a:p>
        </p:txBody>
      </p:sp>
      <p:sp>
        <p:nvSpPr>
          <p:cNvPr id="11" name="Vertrouwelijkheidsniveau">
            <a:extLst>
              <a:ext uri="{FF2B5EF4-FFF2-40B4-BE49-F238E27FC236}">
                <a16:creationId xmlns:a16="http://schemas.microsoft.com/office/drawing/2014/main" id="{D6028795-C409-40A9-B428-B0AF6EBB642E}"/>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12" name="Tijdelijke aanduiding voor dianummer 11">
            <a:extLst>
              <a:ext uri="{FF2B5EF4-FFF2-40B4-BE49-F238E27FC236}">
                <a16:creationId xmlns:a16="http://schemas.microsoft.com/office/drawing/2014/main" id="{41FD69D9-3E06-4876-9F73-71B6B351D2BE}"/>
              </a:ext>
            </a:extLst>
          </p:cNvPr>
          <p:cNvSpPr>
            <a:spLocks noGrp="1"/>
          </p:cNvSpPr>
          <p:nvPr>
            <p:ph type="sldNum" sz="quarter" idx="27"/>
          </p:nvPr>
        </p:nvSpPr>
        <p:spPr>
          <a:xfrm>
            <a:off x="19641121" y="11606350"/>
            <a:ext cx="908778" cy="326400"/>
          </a:xfrm>
        </p:spPr>
        <p:txBody>
          <a:bodyPr/>
          <a:lstStyle/>
          <a:p>
            <a:fld id="{6C93B359-CF0D-4389-949E-16A33FCBB3EC}" type="slidenum">
              <a:rPr lang="nl-NL" smtClean="0"/>
              <a:t>‹nr.›</a:t>
            </a:fld>
            <a:endParaRPr lang="nl-NL" dirty="0"/>
          </a:p>
        </p:txBody>
      </p:sp>
      <p:pic>
        <p:nvPicPr>
          <p:cNvPr id="3" name="Afbeelding 2">
            <a:extLst>
              <a:ext uri="{FF2B5EF4-FFF2-40B4-BE49-F238E27FC236}">
                <a16:creationId xmlns:a16="http://schemas.microsoft.com/office/drawing/2014/main" id="{8828510C-BC5B-408F-A83E-20041DE7A13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1674138" cy="2991104"/>
          </a:xfrm>
          <a:prstGeom prst="rect">
            <a:avLst/>
          </a:prstGeom>
        </p:spPr>
      </p:pic>
    </p:spTree>
    <p:extLst>
      <p:ext uri="{BB962C8B-B14F-4D97-AF65-F5344CB8AC3E}">
        <p14:creationId xmlns:p14="http://schemas.microsoft.com/office/powerpoint/2010/main" val="154645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dia horizontaal">
    <p:bg>
      <p:bgPr>
        <a:solidFill>
          <a:schemeClr val="accent2"/>
        </a:solidFill>
        <a:effectLst/>
      </p:bgPr>
    </p:bg>
    <p:spTree>
      <p:nvGrpSpPr>
        <p:cNvPr id="1" name=""/>
        <p:cNvGrpSpPr/>
        <p:nvPr/>
      </p:nvGrpSpPr>
      <p:grpSpPr>
        <a:xfrm>
          <a:off x="0" y="0"/>
          <a:ext cx="0" cy="0"/>
          <a:chOff x="0" y="0"/>
          <a:chExt cx="0" cy="0"/>
        </a:xfrm>
      </p:grpSpPr>
      <p:sp>
        <p:nvSpPr>
          <p:cNvPr id="6" name="Rechthoek 5"/>
          <p:cNvSpPr/>
          <p:nvPr userDrawn="1"/>
        </p:nvSpPr>
        <p:spPr>
          <a:xfrm>
            <a:off x="0" y="6093180"/>
            <a:ext cx="21674138" cy="609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a:p>
        </p:txBody>
      </p:sp>
      <p:sp>
        <p:nvSpPr>
          <p:cNvPr id="2" name="Titel 1"/>
          <p:cNvSpPr>
            <a:spLocks noGrp="1"/>
          </p:cNvSpPr>
          <p:nvPr>
            <p:ph type="title" hasCustomPrompt="1"/>
          </p:nvPr>
        </p:nvSpPr>
        <p:spPr>
          <a:xfrm>
            <a:off x="1128862" y="3341512"/>
            <a:ext cx="19419238" cy="2751668"/>
          </a:xfrm>
        </p:spPr>
        <p:txBody>
          <a:bodyPr anchor="ctr" anchorCtr="0">
            <a:normAutofit/>
          </a:bodyPr>
          <a:lstStyle>
            <a:lvl1pPr>
              <a:defRPr sz="8533">
                <a:solidFill>
                  <a:schemeClr val="tx1"/>
                </a:solidFill>
              </a:defRPr>
            </a:lvl1pPr>
          </a:lstStyle>
          <a:p>
            <a:r>
              <a:rPr lang="nl-NL" dirty="0"/>
              <a:t>Klik om een titel in te voegen</a:t>
            </a:r>
          </a:p>
        </p:txBody>
      </p:sp>
      <p:sp>
        <p:nvSpPr>
          <p:cNvPr id="9" name="Ondertitel 2"/>
          <p:cNvSpPr>
            <a:spLocks noGrp="1"/>
          </p:cNvSpPr>
          <p:nvPr>
            <p:ph type="subTitle" idx="1" hasCustomPrompt="1"/>
          </p:nvPr>
        </p:nvSpPr>
        <p:spPr>
          <a:xfrm>
            <a:off x="1128862" y="6665754"/>
            <a:ext cx="19422061" cy="3087845"/>
          </a:xfrm>
        </p:spPr>
        <p:txBody>
          <a:bodyPr lIns="0" tIns="0" rIns="0" bIns="0"/>
          <a:lstStyle>
            <a:lvl1pPr marL="0" indent="0" algn="l">
              <a:buNone/>
              <a:defRPr sz="4266">
                <a:solidFill>
                  <a:schemeClr val="tx2"/>
                </a:solidFill>
              </a:defRPr>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nl-NL" dirty="0"/>
              <a:t>Klik om een subtitel in te voegen</a:t>
            </a:r>
          </a:p>
        </p:txBody>
      </p:sp>
      <p:sp>
        <p:nvSpPr>
          <p:cNvPr id="22" name="Tijdelijke aanduiding voor dianummer 21">
            <a:extLst>
              <a:ext uri="{FF2B5EF4-FFF2-40B4-BE49-F238E27FC236}">
                <a16:creationId xmlns:a16="http://schemas.microsoft.com/office/drawing/2014/main" id="{17E1F773-BF9C-4C35-ABBC-BFB53364B3A3}"/>
              </a:ext>
            </a:extLst>
          </p:cNvPr>
          <p:cNvSpPr>
            <a:spLocks noGrp="1"/>
          </p:cNvSpPr>
          <p:nvPr>
            <p:ph type="sldNum" sz="quarter" idx="11"/>
          </p:nvPr>
        </p:nvSpPr>
        <p:spPr/>
        <p:txBody>
          <a:bodyPr/>
          <a:lstStyle/>
          <a:p>
            <a:fld id="{6C93B359-CF0D-4389-949E-16A33FCBB3EC}" type="slidenum">
              <a:rPr lang="nl-NL" smtClean="0"/>
              <a:t>‹nr.›</a:t>
            </a:fld>
            <a:endParaRPr lang="nl-NL" dirty="0"/>
          </a:p>
        </p:txBody>
      </p:sp>
      <p:sp>
        <p:nvSpPr>
          <p:cNvPr id="23" name="Vertrouwelijkheidsniveau">
            <a:extLst>
              <a:ext uri="{FF2B5EF4-FFF2-40B4-BE49-F238E27FC236}">
                <a16:creationId xmlns:a16="http://schemas.microsoft.com/office/drawing/2014/main" id="{9083841F-8AA4-4AEC-93F7-5EDA66B599C7}"/>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8" name="Tijdelijke aanduiding voor tekst 16">
            <a:extLst>
              <a:ext uri="{FF2B5EF4-FFF2-40B4-BE49-F238E27FC236}">
                <a16:creationId xmlns:a16="http://schemas.microsoft.com/office/drawing/2014/main" id="{631BC45E-EEEE-444C-8340-F4E4E532BFAC}"/>
              </a:ext>
            </a:extLst>
          </p:cNvPr>
          <p:cNvSpPr>
            <a:spLocks noGrp="1"/>
          </p:cNvSpPr>
          <p:nvPr>
            <p:ph type="body" sz="quarter" idx="21" hasCustomPrompt="1"/>
          </p:nvPr>
        </p:nvSpPr>
        <p:spPr>
          <a:xfrm>
            <a:off x="1119974" y="9753601"/>
            <a:ext cx="8895783" cy="572578"/>
          </a:xfrm>
        </p:spPr>
        <p:txBody>
          <a:bodyPr lIns="0" anchor="t" anchorCtr="0">
            <a:noAutofit/>
          </a:bodyPr>
          <a:lstStyle>
            <a:lvl1pPr marL="0" indent="0">
              <a:lnSpc>
                <a:spcPct val="100000"/>
              </a:lnSpc>
              <a:spcBef>
                <a:spcPts val="0"/>
              </a:spcBef>
              <a:buNone/>
              <a:defRPr sz="2844">
                <a:solidFill>
                  <a:schemeClr val="tx1"/>
                </a:solidFill>
              </a:defRPr>
            </a:lvl1pPr>
            <a:lvl2pPr>
              <a:defRPr sz="3200">
                <a:solidFill>
                  <a:schemeClr val="bg1"/>
                </a:solidFill>
              </a:defRPr>
            </a:lvl2pPr>
            <a:lvl3pPr>
              <a:defRPr sz="3200">
                <a:solidFill>
                  <a:schemeClr val="bg1"/>
                </a:solidFill>
              </a:defRPr>
            </a:lvl3pPr>
            <a:lvl4pPr>
              <a:defRPr sz="3200">
                <a:solidFill>
                  <a:schemeClr val="bg1"/>
                </a:solidFill>
              </a:defRPr>
            </a:lvl4pPr>
            <a:lvl5pPr>
              <a:defRPr sz="3200">
                <a:solidFill>
                  <a:schemeClr val="bg1"/>
                </a:solidFill>
              </a:defRPr>
            </a:lvl5pPr>
          </a:lstStyle>
          <a:p>
            <a:pPr lvl="0"/>
            <a:r>
              <a:rPr lang="nl-NL" dirty="0"/>
              <a:t>Naam spreker</a:t>
            </a:r>
          </a:p>
        </p:txBody>
      </p:sp>
      <p:sp>
        <p:nvSpPr>
          <p:cNvPr id="11" name="Tijdelijke aanduiding voor tekst 8">
            <a:extLst>
              <a:ext uri="{FF2B5EF4-FFF2-40B4-BE49-F238E27FC236}">
                <a16:creationId xmlns:a16="http://schemas.microsoft.com/office/drawing/2014/main" id="{24115787-E7BA-4E6B-ACDF-C586817C79B4}"/>
              </a:ext>
            </a:extLst>
          </p:cNvPr>
          <p:cNvSpPr>
            <a:spLocks noGrp="1"/>
          </p:cNvSpPr>
          <p:nvPr>
            <p:ph type="body" sz="quarter" idx="25" hasCustomPrompt="1"/>
          </p:nvPr>
        </p:nvSpPr>
        <p:spPr>
          <a:xfrm>
            <a:off x="1119973" y="10326179"/>
            <a:ext cx="8895783" cy="614491"/>
          </a:xfrm>
        </p:spPr>
        <p:txBody>
          <a:bodyPr>
            <a:normAutofit/>
          </a:bodyPr>
          <a:lstStyle>
            <a:lvl1pPr marL="0" indent="0">
              <a:lnSpc>
                <a:spcPct val="100000"/>
              </a:lnSpc>
              <a:spcBef>
                <a:spcPts val="0"/>
              </a:spcBef>
              <a:buNone/>
              <a:defRPr sz="2844"/>
            </a:lvl1pPr>
          </a:lstStyle>
          <a:p>
            <a:pPr lvl="0"/>
            <a:r>
              <a:rPr lang="nl-NL" dirty="0"/>
              <a:t>Datum presentatie</a:t>
            </a:r>
          </a:p>
        </p:txBody>
      </p:sp>
      <p:pic>
        <p:nvPicPr>
          <p:cNvPr id="10" name="Afbeelding 9">
            <a:extLst>
              <a:ext uri="{FF2B5EF4-FFF2-40B4-BE49-F238E27FC236}">
                <a16:creationId xmlns:a16="http://schemas.microsoft.com/office/drawing/2014/main" id="{08FD66A7-5A78-459B-9B7F-13F33318DE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1674138" cy="2991104"/>
          </a:xfrm>
          <a:prstGeom prst="rect">
            <a:avLst/>
          </a:prstGeom>
        </p:spPr>
      </p:pic>
    </p:spTree>
    <p:extLst>
      <p:ext uri="{BB962C8B-B14F-4D97-AF65-F5344CB8AC3E}">
        <p14:creationId xmlns:p14="http://schemas.microsoft.com/office/powerpoint/2010/main" val="884494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dia afbeelding verticaal">
    <p:bg>
      <p:bgPr>
        <a:solidFill>
          <a:schemeClr val="accent2"/>
        </a:solidFill>
        <a:effectLst/>
      </p:bgPr>
    </p:bg>
    <p:spTree>
      <p:nvGrpSpPr>
        <p:cNvPr id="1" name=""/>
        <p:cNvGrpSpPr/>
        <p:nvPr/>
      </p:nvGrpSpPr>
      <p:grpSpPr>
        <a:xfrm>
          <a:off x="0" y="0"/>
          <a:ext cx="0" cy="0"/>
          <a:chOff x="0" y="0"/>
          <a:chExt cx="0" cy="0"/>
        </a:xfrm>
      </p:grpSpPr>
      <p:sp>
        <p:nvSpPr>
          <p:cNvPr id="6" name="Tijdelijke aanduiding voor dianummer 5">
            <a:extLst>
              <a:ext uri="{FF2B5EF4-FFF2-40B4-BE49-F238E27FC236}">
                <a16:creationId xmlns:a16="http://schemas.microsoft.com/office/drawing/2014/main" id="{00C91930-E0E3-4652-8A0C-E4B528AB5B7B}"/>
              </a:ext>
            </a:extLst>
          </p:cNvPr>
          <p:cNvSpPr>
            <a:spLocks noGrp="1"/>
          </p:cNvSpPr>
          <p:nvPr>
            <p:ph type="sldNum" sz="quarter" idx="27"/>
          </p:nvPr>
        </p:nvSpPr>
        <p:spPr/>
        <p:txBody>
          <a:bodyPr/>
          <a:lstStyle/>
          <a:p>
            <a:fld id="{6C93B359-CF0D-4389-949E-16A33FCBB3EC}" type="slidenum">
              <a:rPr lang="nl-NL" smtClean="0"/>
              <a:t>‹nr.›</a:t>
            </a:fld>
            <a:endParaRPr lang="nl-NL" dirty="0"/>
          </a:p>
        </p:txBody>
      </p:sp>
      <p:sp>
        <p:nvSpPr>
          <p:cNvPr id="13" name="Tijdelijke aanduiding voor afbeelding 12">
            <a:extLst>
              <a:ext uri="{FF2B5EF4-FFF2-40B4-BE49-F238E27FC236}">
                <a16:creationId xmlns:a16="http://schemas.microsoft.com/office/drawing/2014/main" id="{51AE06CA-FDAB-47E6-9A6B-49429DE85BD5}"/>
              </a:ext>
            </a:extLst>
          </p:cNvPr>
          <p:cNvSpPr>
            <a:spLocks noGrp="1"/>
          </p:cNvSpPr>
          <p:nvPr>
            <p:ph type="pic" sz="quarter" idx="29" hasCustomPrompt="1"/>
          </p:nvPr>
        </p:nvSpPr>
        <p:spPr>
          <a:xfrm>
            <a:off x="0" y="0"/>
            <a:ext cx="10837069" cy="12192000"/>
          </a:xfrm>
          <a:custGeom>
            <a:avLst/>
            <a:gdLst>
              <a:gd name="connsiteX0" fmla="*/ 6069807 w 6096000"/>
              <a:gd name="connsiteY0" fmla="*/ 975600 h 6858000"/>
              <a:gd name="connsiteX1" fmla="*/ 6096000 w 6096000"/>
              <a:gd name="connsiteY1" fmla="*/ 975600 h 6858000"/>
              <a:gd name="connsiteX2" fmla="*/ 6096000 w 6096000"/>
              <a:gd name="connsiteY2" fmla="*/ 1014413 h 6858000"/>
              <a:gd name="connsiteX3" fmla="*/ 6069807 w 6096000"/>
              <a:gd name="connsiteY3" fmla="*/ 1014413 h 6858000"/>
              <a:gd name="connsiteX4" fmla="*/ 0 w 6096000"/>
              <a:gd name="connsiteY4" fmla="*/ 0 h 6858000"/>
              <a:gd name="connsiteX5" fmla="*/ 5777707 w 6096000"/>
              <a:gd name="connsiteY5" fmla="*/ 0 h 6858000"/>
              <a:gd name="connsiteX6" fmla="*/ 5777707 w 6096000"/>
              <a:gd name="connsiteY6" fmla="*/ 1014413 h 6858000"/>
              <a:gd name="connsiteX7" fmla="*/ 5777707 w 6096000"/>
              <a:gd name="connsiteY7" fmla="*/ 1265494 h 6858000"/>
              <a:gd name="connsiteX8" fmla="*/ 5777707 w 6096000"/>
              <a:gd name="connsiteY8" fmla="*/ 1281113 h 6858000"/>
              <a:gd name="connsiteX9" fmla="*/ 6096000 w 6096000"/>
              <a:gd name="connsiteY9" fmla="*/ 1281113 h 6858000"/>
              <a:gd name="connsiteX10" fmla="*/ 6096000 w 6096000"/>
              <a:gd name="connsiteY10" fmla="*/ 6858000 h 6858000"/>
              <a:gd name="connsiteX11" fmla="*/ 5848350 w 6096000"/>
              <a:gd name="connsiteY11" fmla="*/ 6858000 h 6858000"/>
              <a:gd name="connsiteX12" fmla="*/ 0 w 6096000"/>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96000" h="6858000">
                <a:moveTo>
                  <a:pt x="6069807" y="975600"/>
                </a:moveTo>
                <a:lnTo>
                  <a:pt x="6096000" y="975600"/>
                </a:lnTo>
                <a:lnTo>
                  <a:pt x="6096000" y="1014413"/>
                </a:lnTo>
                <a:lnTo>
                  <a:pt x="6069807" y="1014413"/>
                </a:lnTo>
                <a:close/>
                <a:moveTo>
                  <a:pt x="0" y="0"/>
                </a:moveTo>
                <a:lnTo>
                  <a:pt x="5777707" y="0"/>
                </a:lnTo>
                <a:lnTo>
                  <a:pt x="5777707" y="1014413"/>
                </a:lnTo>
                <a:lnTo>
                  <a:pt x="5777707" y="1265494"/>
                </a:lnTo>
                <a:lnTo>
                  <a:pt x="5777707" y="1281113"/>
                </a:lnTo>
                <a:lnTo>
                  <a:pt x="6096000" y="1281113"/>
                </a:lnTo>
                <a:lnTo>
                  <a:pt x="6096000" y="6858000"/>
                </a:lnTo>
                <a:lnTo>
                  <a:pt x="5848350" y="6858000"/>
                </a:lnTo>
                <a:lnTo>
                  <a:pt x="0" y="6858000"/>
                </a:lnTo>
                <a:close/>
              </a:path>
            </a:pathLst>
          </a:custGeom>
          <a:solidFill>
            <a:schemeClr val="bg1">
              <a:lumMod val="85000"/>
            </a:schemeClr>
          </a:solidFill>
        </p:spPr>
        <p:txBody>
          <a:bodyPr wrap="square" lIns="0" tIns="1800000" anchor="t" anchorCtr="1">
            <a:noAutofit/>
          </a:bodyPr>
          <a:lstStyle>
            <a:lvl1pPr marL="0" indent="0">
              <a:buNone/>
              <a:defRPr/>
            </a:lvl1pPr>
          </a:lstStyle>
          <a:p>
            <a:r>
              <a:rPr lang="nl-NL" dirty="0"/>
              <a:t>Klik op het pictogram om een afbeelding in te voegen</a:t>
            </a:r>
          </a:p>
        </p:txBody>
      </p:sp>
      <p:sp>
        <p:nvSpPr>
          <p:cNvPr id="28" name="Vertrouwelijkheidsniveau">
            <a:extLst>
              <a:ext uri="{FF2B5EF4-FFF2-40B4-BE49-F238E27FC236}">
                <a16:creationId xmlns:a16="http://schemas.microsoft.com/office/drawing/2014/main" id="{233E6339-A3B7-4F01-A9A8-3BA0F6CFAD10}"/>
              </a:ext>
            </a:extLst>
          </p:cNvPr>
          <p:cNvSpPr>
            <a:spLocks noGrp="1"/>
          </p:cNvSpPr>
          <p:nvPr>
            <p:ph type="body" sz="quarter" idx="26" hasCustomPrompt="1"/>
          </p:nvPr>
        </p:nvSpPr>
        <p:spPr>
          <a:xfrm>
            <a:off x="11649850"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29" name="Ondertitel 2">
            <a:extLst>
              <a:ext uri="{FF2B5EF4-FFF2-40B4-BE49-F238E27FC236}">
                <a16:creationId xmlns:a16="http://schemas.microsoft.com/office/drawing/2014/main" id="{CC6EB04B-3622-4850-A8B2-65C852378410}"/>
              </a:ext>
            </a:extLst>
          </p:cNvPr>
          <p:cNvSpPr>
            <a:spLocks noGrp="1"/>
          </p:cNvSpPr>
          <p:nvPr>
            <p:ph type="subTitle" idx="1" hasCustomPrompt="1"/>
          </p:nvPr>
        </p:nvSpPr>
        <p:spPr>
          <a:xfrm>
            <a:off x="11647716" y="6502402"/>
            <a:ext cx="8895783" cy="3251200"/>
          </a:xfrm>
        </p:spPr>
        <p:txBody>
          <a:bodyPr lIns="0" tIns="0" rIns="0" bIns="0"/>
          <a:lstStyle>
            <a:lvl1pPr marL="0" indent="0" algn="l">
              <a:spcBef>
                <a:spcPts val="0"/>
              </a:spcBef>
              <a:buNone/>
              <a:defRPr sz="4266">
                <a:solidFill>
                  <a:schemeClr val="tx2"/>
                </a:solidFill>
              </a:defRPr>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nl-NL" dirty="0"/>
              <a:t>Klik om een subtitel in te voegen</a:t>
            </a:r>
          </a:p>
        </p:txBody>
      </p:sp>
      <p:sp>
        <p:nvSpPr>
          <p:cNvPr id="30" name="Titel 1">
            <a:extLst>
              <a:ext uri="{FF2B5EF4-FFF2-40B4-BE49-F238E27FC236}">
                <a16:creationId xmlns:a16="http://schemas.microsoft.com/office/drawing/2014/main" id="{170997DC-0B66-445A-9CA4-DC2FB480E2D6}"/>
              </a:ext>
            </a:extLst>
          </p:cNvPr>
          <p:cNvSpPr>
            <a:spLocks noGrp="1"/>
          </p:cNvSpPr>
          <p:nvPr>
            <p:ph type="ctrTitle" hasCustomPrompt="1"/>
          </p:nvPr>
        </p:nvSpPr>
        <p:spPr>
          <a:xfrm>
            <a:off x="11647716" y="3769630"/>
            <a:ext cx="8895783" cy="2494844"/>
          </a:xfrm>
        </p:spPr>
        <p:txBody>
          <a:bodyPr tIns="0" bIns="0" anchor="b">
            <a:normAutofit/>
          </a:bodyPr>
          <a:lstStyle>
            <a:lvl1pPr algn="l">
              <a:defRPr sz="6400">
                <a:solidFill>
                  <a:schemeClr val="tx1"/>
                </a:solidFill>
              </a:defRPr>
            </a:lvl1pPr>
          </a:lstStyle>
          <a:p>
            <a:r>
              <a:rPr lang="nl-NL" dirty="0"/>
              <a:t>Klik om een titel in te voegen</a:t>
            </a:r>
          </a:p>
        </p:txBody>
      </p:sp>
      <p:sp>
        <p:nvSpPr>
          <p:cNvPr id="9" name="Tijdelijke aanduiding voor tekst 16">
            <a:extLst>
              <a:ext uri="{FF2B5EF4-FFF2-40B4-BE49-F238E27FC236}">
                <a16:creationId xmlns:a16="http://schemas.microsoft.com/office/drawing/2014/main" id="{42907EF7-49B3-46B9-ACD2-A3F3E160AF4E}"/>
              </a:ext>
            </a:extLst>
          </p:cNvPr>
          <p:cNvSpPr>
            <a:spLocks noGrp="1"/>
          </p:cNvSpPr>
          <p:nvPr>
            <p:ph type="body" sz="quarter" idx="21" hasCustomPrompt="1"/>
          </p:nvPr>
        </p:nvSpPr>
        <p:spPr>
          <a:xfrm>
            <a:off x="11647716" y="9753601"/>
            <a:ext cx="8895783" cy="572578"/>
          </a:xfrm>
        </p:spPr>
        <p:txBody>
          <a:bodyPr lIns="0" anchor="t" anchorCtr="0">
            <a:noAutofit/>
          </a:bodyPr>
          <a:lstStyle>
            <a:lvl1pPr marL="0" indent="0">
              <a:lnSpc>
                <a:spcPct val="100000"/>
              </a:lnSpc>
              <a:spcBef>
                <a:spcPts val="0"/>
              </a:spcBef>
              <a:buNone/>
              <a:defRPr sz="2844">
                <a:solidFill>
                  <a:schemeClr val="tx1"/>
                </a:solidFill>
              </a:defRPr>
            </a:lvl1pPr>
            <a:lvl2pPr>
              <a:defRPr sz="3200">
                <a:solidFill>
                  <a:schemeClr val="bg1"/>
                </a:solidFill>
              </a:defRPr>
            </a:lvl2pPr>
            <a:lvl3pPr>
              <a:defRPr sz="3200">
                <a:solidFill>
                  <a:schemeClr val="bg1"/>
                </a:solidFill>
              </a:defRPr>
            </a:lvl3pPr>
            <a:lvl4pPr>
              <a:defRPr sz="3200">
                <a:solidFill>
                  <a:schemeClr val="bg1"/>
                </a:solidFill>
              </a:defRPr>
            </a:lvl4pPr>
            <a:lvl5pPr>
              <a:defRPr sz="3200">
                <a:solidFill>
                  <a:schemeClr val="bg1"/>
                </a:solidFill>
              </a:defRPr>
            </a:lvl5pPr>
          </a:lstStyle>
          <a:p>
            <a:pPr lvl="0"/>
            <a:r>
              <a:rPr lang="nl-NL" dirty="0"/>
              <a:t>Naam spreker</a:t>
            </a:r>
          </a:p>
        </p:txBody>
      </p:sp>
      <p:sp>
        <p:nvSpPr>
          <p:cNvPr id="10" name="Tijdelijke aanduiding voor tekst 8">
            <a:extLst>
              <a:ext uri="{FF2B5EF4-FFF2-40B4-BE49-F238E27FC236}">
                <a16:creationId xmlns:a16="http://schemas.microsoft.com/office/drawing/2014/main" id="{DF9EB481-DA3C-4E44-9FE2-E6F7ED8E58AA}"/>
              </a:ext>
            </a:extLst>
          </p:cNvPr>
          <p:cNvSpPr>
            <a:spLocks noGrp="1"/>
          </p:cNvSpPr>
          <p:nvPr>
            <p:ph type="body" sz="quarter" idx="25" hasCustomPrompt="1"/>
          </p:nvPr>
        </p:nvSpPr>
        <p:spPr>
          <a:xfrm>
            <a:off x="11647716" y="10326179"/>
            <a:ext cx="8895783" cy="614491"/>
          </a:xfrm>
        </p:spPr>
        <p:txBody>
          <a:bodyPr>
            <a:normAutofit/>
          </a:bodyPr>
          <a:lstStyle>
            <a:lvl1pPr marL="0" indent="0">
              <a:lnSpc>
                <a:spcPct val="100000"/>
              </a:lnSpc>
              <a:spcBef>
                <a:spcPts val="0"/>
              </a:spcBef>
              <a:buNone/>
              <a:defRPr sz="2844"/>
            </a:lvl1pPr>
          </a:lstStyle>
          <a:p>
            <a:pPr lvl="0"/>
            <a:r>
              <a:rPr lang="nl-NL" dirty="0"/>
              <a:t>Datum presentatie</a:t>
            </a:r>
          </a:p>
        </p:txBody>
      </p:sp>
      <p:pic>
        <p:nvPicPr>
          <p:cNvPr id="11" name="Afbeelding 10">
            <a:extLst>
              <a:ext uri="{FF2B5EF4-FFF2-40B4-BE49-F238E27FC236}">
                <a16:creationId xmlns:a16="http://schemas.microsoft.com/office/drawing/2014/main" id="{A0A6A365-BFF5-4B16-B1E9-D831984D56B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1674138" cy="2991104"/>
          </a:xfrm>
          <a:prstGeom prst="rect">
            <a:avLst/>
          </a:prstGeom>
        </p:spPr>
      </p:pic>
    </p:spTree>
    <p:extLst>
      <p:ext uri="{BB962C8B-B14F-4D97-AF65-F5344CB8AC3E}">
        <p14:creationId xmlns:p14="http://schemas.microsoft.com/office/powerpoint/2010/main" val="181198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7" name="Tijdelijke aanduiding voor inhoud 6">
            <a:extLst>
              <a:ext uri="{FF2B5EF4-FFF2-40B4-BE49-F238E27FC236}">
                <a16:creationId xmlns:a16="http://schemas.microsoft.com/office/drawing/2014/main" id="{21421F68-1BEF-403F-B0C5-AAC49C6A0963}"/>
              </a:ext>
            </a:extLst>
          </p:cNvPr>
          <p:cNvSpPr>
            <a:spLocks noGrp="1"/>
          </p:cNvSpPr>
          <p:nvPr>
            <p:ph sz="quarter" idx="13" hasCustomPrompt="1"/>
          </p:nvPr>
        </p:nvSpPr>
        <p:spPr>
          <a:xfrm>
            <a:off x="1119973" y="4179200"/>
            <a:ext cx="19417126" cy="7047218"/>
          </a:xfrm>
        </p:spPr>
        <p:txBody>
          <a:bodyPr/>
          <a:lstStyle>
            <a:lvl1pPr>
              <a:defRPr/>
            </a:lvl1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9" name="Tijdelijke aanduiding voor dianummer 8">
            <a:extLst>
              <a:ext uri="{FF2B5EF4-FFF2-40B4-BE49-F238E27FC236}">
                <a16:creationId xmlns:a16="http://schemas.microsoft.com/office/drawing/2014/main" id="{7E8395B0-5BEF-4071-A7D0-AC6F71F06647}"/>
              </a:ext>
            </a:extLst>
          </p:cNvPr>
          <p:cNvSpPr>
            <a:spLocks noGrp="1"/>
          </p:cNvSpPr>
          <p:nvPr>
            <p:ph type="sldNum" sz="quarter" idx="14"/>
          </p:nvPr>
        </p:nvSpPr>
        <p:spPr/>
        <p:txBody>
          <a:bodyPr/>
          <a:lstStyle/>
          <a:p>
            <a:fld id="{6C93B359-CF0D-4389-949E-16A33FCBB3EC}" type="slidenum">
              <a:rPr lang="nl-NL" smtClean="0"/>
              <a:t>‹nr.›</a:t>
            </a:fld>
            <a:endParaRPr lang="nl-NL" dirty="0"/>
          </a:p>
        </p:txBody>
      </p:sp>
      <p:sp>
        <p:nvSpPr>
          <p:cNvPr id="10" name="Vertrouwelijkheidsniveau">
            <a:extLst>
              <a:ext uri="{FF2B5EF4-FFF2-40B4-BE49-F238E27FC236}">
                <a16:creationId xmlns:a16="http://schemas.microsoft.com/office/drawing/2014/main" id="{81E8D0CB-07CC-4FF4-B9A2-3BEAACD9AE9B}"/>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12" name="Titel 11">
            <a:extLst>
              <a:ext uri="{FF2B5EF4-FFF2-40B4-BE49-F238E27FC236}">
                <a16:creationId xmlns:a16="http://schemas.microsoft.com/office/drawing/2014/main" id="{4AE61CC0-169D-4A88-BF15-A47DE22E868B}"/>
              </a:ext>
            </a:extLst>
          </p:cNvPr>
          <p:cNvSpPr>
            <a:spLocks noGrp="1"/>
          </p:cNvSpPr>
          <p:nvPr>
            <p:ph type="title" hasCustomPrompt="1"/>
          </p:nvPr>
        </p:nvSpPr>
        <p:spPr/>
        <p:txBody>
          <a:bodyPr/>
          <a:lstStyle>
            <a:lvl1pPr>
              <a:defRPr/>
            </a:lvl1pPr>
          </a:lstStyle>
          <a:p>
            <a:r>
              <a:rPr lang="nl-NL" dirty="0"/>
              <a:t>Klik om een titel in te voegen</a:t>
            </a:r>
          </a:p>
        </p:txBody>
      </p:sp>
    </p:spTree>
    <p:extLst>
      <p:ext uri="{BB962C8B-B14F-4D97-AF65-F5344CB8AC3E}">
        <p14:creationId xmlns:p14="http://schemas.microsoft.com/office/powerpoint/2010/main" val="249282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ee kolommen">
    <p:spTree>
      <p:nvGrpSpPr>
        <p:cNvPr id="1" name=""/>
        <p:cNvGrpSpPr/>
        <p:nvPr/>
      </p:nvGrpSpPr>
      <p:grpSpPr>
        <a:xfrm>
          <a:off x="0" y="0"/>
          <a:ext cx="0" cy="0"/>
          <a:chOff x="0" y="0"/>
          <a:chExt cx="0" cy="0"/>
        </a:xfrm>
      </p:grpSpPr>
      <p:sp>
        <p:nvSpPr>
          <p:cNvPr id="3" name="Tijdelijke aanduiding voor inhoud 2"/>
          <p:cNvSpPr>
            <a:spLocks noGrp="1"/>
          </p:cNvSpPr>
          <p:nvPr>
            <p:ph sz="half" idx="1" hasCustomPrompt="1"/>
          </p:nvPr>
        </p:nvSpPr>
        <p:spPr>
          <a:xfrm>
            <a:off x="1119973" y="4179200"/>
            <a:ext cx="8895427" cy="7046400"/>
          </a:xfrm>
        </p:spPr>
        <p:txBody>
          <a:bodyPr/>
          <a:lstStyle>
            <a:lvl1pPr>
              <a:defRPr/>
            </a:lvl1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hasCustomPrompt="1"/>
          </p:nvPr>
        </p:nvSpPr>
        <p:spPr>
          <a:xfrm>
            <a:off x="11647716" y="4179200"/>
            <a:ext cx="8908583" cy="7046400"/>
          </a:xfrm>
        </p:spPr>
        <p:txBody>
          <a:bodyPr/>
          <a:lstStyle>
            <a:lvl1pPr>
              <a:defRPr/>
            </a:lvl1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1" name="Tijdelijke aanduiding voor dianummer 10">
            <a:extLst>
              <a:ext uri="{FF2B5EF4-FFF2-40B4-BE49-F238E27FC236}">
                <a16:creationId xmlns:a16="http://schemas.microsoft.com/office/drawing/2014/main" id="{260C6DF3-2547-4188-B44C-E1C924D734C5}"/>
              </a:ext>
            </a:extLst>
          </p:cNvPr>
          <p:cNvSpPr>
            <a:spLocks noGrp="1"/>
          </p:cNvSpPr>
          <p:nvPr>
            <p:ph type="sldNum" sz="quarter" idx="10"/>
          </p:nvPr>
        </p:nvSpPr>
        <p:spPr/>
        <p:txBody>
          <a:bodyPr/>
          <a:lstStyle/>
          <a:p>
            <a:fld id="{6C93B359-CF0D-4389-949E-16A33FCBB3EC}" type="slidenum">
              <a:rPr lang="nl-NL" smtClean="0"/>
              <a:t>‹nr.›</a:t>
            </a:fld>
            <a:endParaRPr lang="nl-NL" dirty="0"/>
          </a:p>
        </p:txBody>
      </p:sp>
      <p:sp>
        <p:nvSpPr>
          <p:cNvPr id="17" name="Vertrouwelijkheidsniveau">
            <a:extLst>
              <a:ext uri="{FF2B5EF4-FFF2-40B4-BE49-F238E27FC236}">
                <a16:creationId xmlns:a16="http://schemas.microsoft.com/office/drawing/2014/main" id="{1B09E170-CA11-4EE2-B82E-0AD6B2F1CC8F}"/>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12" name="Titel 11">
            <a:extLst>
              <a:ext uri="{FF2B5EF4-FFF2-40B4-BE49-F238E27FC236}">
                <a16:creationId xmlns:a16="http://schemas.microsoft.com/office/drawing/2014/main" id="{B1CF7121-85E0-45D3-B910-BCF8E25FEC5F}"/>
              </a:ext>
            </a:extLst>
          </p:cNvPr>
          <p:cNvSpPr>
            <a:spLocks noGrp="1"/>
          </p:cNvSpPr>
          <p:nvPr>
            <p:ph type="title" hasCustomPrompt="1"/>
          </p:nvPr>
        </p:nvSpPr>
        <p:spPr/>
        <p:txBody>
          <a:bodyPr/>
          <a:lstStyle>
            <a:lvl1pPr>
              <a:defRPr/>
            </a:lvl1pPr>
          </a:lstStyle>
          <a:p>
            <a:r>
              <a:rPr lang="nl-NL" dirty="0"/>
              <a:t>Klik om een titel in te voegen</a:t>
            </a:r>
          </a:p>
        </p:txBody>
      </p:sp>
    </p:spTree>
    <p:extLst>
      <p:ext uri="{BB962C8B-B14F-4D97-AF65-F5344CB8AC3E}">
        <p14:creationId xmlns:p14="http://schemas.microsoft.com/office/powerpoint/2010/main" val="557996920"/>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verticaal geel">
    <p:bg>
      <p:bgPr>
        <a:solidFill>
          <a:schemeClr val="accent2"/>
        </a:solidFill>
        <a:effectLst/>
      </p:bgPr>
    </p:bg>
    <p:spTree>
      <p:nvGrpSpPr>
        <p:cNvPr id="1" name=""/>
        <p:cNvGrpSpPr/>
        <p:nvPr/>
      </p:nvGrpSpPr>
      <p:grpSpPr>
        <a:xfrm>
          <a:off x="0" y="0"/>
          <a:ext cx="0" cy="0"/>
          <a:chOff x="0" y="0"/>
          <a:chExt cx="0" cy="0"/>
        </a:xfrm>
      </p:grpSpPr>
      <p:sp>
        <p:nvSpPr>
          <p:cNvPr id="11" name="Tijdelijke aanduiding voor tekst 11"/>
          <p:cNvSpPr>
            <a:spLocks noGrp="1"/>
          </p:cNvSpPr>
          <p:nvPr>
            <p:ph type="body" sz="quarter" idx="13" hasCustomPrompt="1"/>
          </p:nvPr>
        </p:nvSpPr>
        <p:spPr>
          <a:xfrm>
            <a:off x="11647716" y="4179198"/>
            <a:ext cx="8895783" cy="7046400"/>
          </a:xfrm>
        </p:spPr>
        <p:txBody>
          <a:bodyPr/>
          <a:lstStyle>
            <a:lvl1pPr marL="563175" indent="-563175">
              <a:buClr>
                <a:schemeClr val="tx1"/>
              </a:buClr>
              <a:buFont typeface="Arial" panose="020B0604020202020204" pitchFamily="34" charset="0"/>
              <a:buChar char="•"/>
              <a:defRPr>
                <a:solidFill>
                  <a:schemeClr val="tx1"/>
                </a:solidFill>
              </a:defRPr>
            </a:lvl1pPr>
            <a:lvl2pPr marL="1119951" indent="-563175">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ijdelijke aanduiding voor dianummer 2">
            <a:extLst>
              <a:ext uri="{FF2B5EF4-FFF2-40B4-BE49-F238E27FC236}">
                <a16:creationId xmlns:a16="http://schemas.microsoft.com/office/drawing/2014/main" id="{A7984020-B91C-4CFF-88ED-501B2109C660}"/>
              </a:ext>
            </a:extLst>
          </p:cNvPr>
          <p:cNvSpPr>
            <a:spLocks noGrp="1"/>
          </p:cNvSpPr>
          <p:nvPr>
            <p:ph type="sldNum" sz="quarter" idx="27"/>
          </p:nvPr>
        </p:nvSpPr>
        <p:spPr/>
        <p:txBody>
          <a:bodyPr/>
          <a:lstStyle/>
          <a:p>
            <a:fld id="{6C93B359-CF0D-4389-949E-16A33FCBB3EC}" type="slidenum">
              <a:rPr lang="nl-NL" smtClean="0"/>
              <a:t>‹nr.›</a:t>
            </a:fld>
            <a:endParaRPr lang="nl-NL" dirty="0"/>
          </a:p>
        </p:txBody>
      </p:sp>
      <p:sp>
        <p:nvSpPr>
          <p:cNvPr id="10" name="Tijdelijke aanduiding voor afbeelding 9">
            <a:extLst>
              <a:ext uri="{FF2B5EF4-FFF2-40B4-BE49-F238E27FC236}">
                <a16:creationId xmlns:a16="http://schemas.microsoft.com/office/drawing/2014/main" id="{F17C0AA7-9F88-4479-B7CF-C1BB31AB870A}"/>
              </a:ext>
            </a:extLst>
          </p:cNvPr>
          <p:cNvSpPr>
            <a:spLocks noGrp="1"/>
          </p:cNvSpPr>
          <p:nvPr>
            <p:ph type="pic" sz="quarter" idx="29" hasCustomPrompt="1"/>
          </p:nvPr>
        </p:nvSpPr>
        <p:spPr>
          <a:xfrm>
            <a:off x="0" y="0"/>
            <a:ext cx="10837069" cy="12192000"/>
          </a:xfrm>
          <a:custGeom>
            <a:avLst/>
            <a:gdLst>
              <a:gd name="connsiteX0" fmla="*/ 0 w 6096000"/>
              <a:gd name="connsiteY0" fmla="*/ 0 h 6858000"/>
              <a:gd name="connsiteX1" fmla="*/ 4594225 w 6096000"/>
              <a:gd name="connsiteY1" fmla="*/ 0 h 6858000"/>
              <a:gd name="connsiteX2" fmla="*/ 5848350 w 6096000"/>
              <a:gd name="connsiteY2" fmla="*/ 0 h 6858000"/>
              <a:gd name="connsiteX3" fmla="*/ 5862637 w 6096000"/>
              <a:gd name="connsiteY3" fmla="*/ 0 h 6858000"/>
              <a:gd name="connsiteX4" fmla="*/ 5862637 w 6096000"/>
              <a:gd name="connsiteY4" fmla="*/ 711244 h 6858000"/>
              <a:gd name="connsiteX5" fmla="*/ 6096000 w 6096000"/>
              <a:gd name="connsiteY5" fmla="*/ 711244 h 6858000"/>
              <a:gd name="connsiteX6" fmla="*/ 6096000 w 6096000"/>
              <a:gd name="connsiteY6" fmla="*/ 975600 h 6858000"/>
              <a:gd name="connsiteX7" fmla="*/ 6096000 w 6096000"/>
              <a:gd name="connsiteY7" fmla="*/ 1431131 h 6858000"/>
              <a:gd name="connsiteX8" fmla="*/ 6096000 w 6096000"/>
              <a:gd name="connsiteY8" fmla="*/ 6858000 h 6858000"/>
              <a:gd name="connsiteX9" fmla="*/ 5848350 w 6096000"/>
              <a:gd name="connsiteY9" fmla="*/ 6858000 h 6858000"/>
              <a:gd name="connsiteX10" fmla="*/ 0 w 6096000"/>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0" y="0"/>
                </a:moveTo>
                <a:lnTo>
                  <a:pt x="4594225" y="0"/>
                </a:lnTo>
                <a:lnTo>
                  <a:pt x="5848350" y="0"/>
                </a:lnTo>
                <a:lnTo>
                  <a:pt x="5862637" y="0"/>
                </a:lnTo>
                <a:lnTo>
                  <a:pt x="5862637" y="711244"/>
                </a:lnTo>
                <a:lnTo>
                  <a:pt x="6096000" y="711244"/>
                </a:lnTo>
                <a:lnTo>
                  <a:pt x="6096000" y="975600"/>
                </a:lnTo>
                <a:lnTo>
                  <a:pt x="6096000" y="1431131"/>
                </a:lnTo>
                <a:lnTo>
                  <a:pt x="6096000" y="6858000"/>
                </a:lnTo>
                <a:lnTo>
                  <a:pt x="5848350" y="6858000"/>
                </a:lnTo>
                <a:lnTo>
                  <a:pt x="0" y="6858000"/>
                </a:lnTo>
                <a:close/>
              </a:path>
            </a:pathLst>
          </a:custGeom>
          <a:solidFill>
            <a:schemeClr val="bg1">
              <a:lumMod val="85000"/>
            </a:schemeClr>
          </a:solidFill>
        </p:spPr>
        <p:txBody>
          <a:bodyPr vert="horz" wrap="square" tIns="1800000" anchor="t" anchorCtr="1">
            <a:noAutofit/>
          </a:bodyPr>
          <a:lstStyle>
            <a:lvl1pPr marL="0" marR="0" indent="0" algn="ctr" defTabSz="1625529" rtl="0" eaLnBrk="1" fontAlgn="auto" latinLnBrk="0" hangingPunct="1">
              <a:lnSpc>
                <a:spcPct val="100000"/>
              </a:lnSpc>
              <a:spcBef>
                <a:spcPts val="0"/>
              </a:spcBef>
              <a:spcAft>
                <a:spcPts val="0"/>
              </a:spcAft>
              <a:buClrTx/>
              <a:buSzPct val="100000"/>
              <a:buFont typeface="Arial" panose="020B0604020202020204" pitchFamily="34" charset="0"/>
              <a:buNone/>
              <a:tabLst/>
              <a:defRPr/>
            </a:lvl1pPr>
          </a:lstStyle>
          <a:p>
            <a:pPr marL="0" marR="0" lvl="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pPr>
            <a:r>
              <a:rPr lang="nl-NL" dirty="0"/>
              <a:t>Klik op het pictogram om een afbeelding in te voegen</a:t>
            </a:r>
          </a:p>
        </p:txBody>
      </p:sp>
      <p:sp>
        <p:nvSpPr>
          <p:cNvPr id="4" name="Titel 3">
            <a:extLst>
              <a:ext uri="{FF2B5EF4-FFF2-40B4-BE49-F238E27FC236}">
                <a16:creationId xmlns:a16="http://schemas.microsoft.com/office/drawing/2014/main" id="{4C1E2EA9-BE63-4625-B099-2271F692DE60}"/>
              </a:ext>
            </a:extLst>
          </p:cNvPr>
          <p:cNvSpPr>
            <a:spLocks noGrp="1"/>
          </p:cNvSpPr>
          <p:nvPr>
            <p:ph type="title" hasCustomPrompt="1"/>
          </p:nvPr>
        </p:nvSpPr>
        <p:spPr>
          <a:xfrm>
            <a:off x="11647716" y="2279022"/>
            <a:ext cx="8895783" cy="1900800"/>
          </a:xfrm>
        </p:spPr>
        <p:txBody>
          <a:bodyPr/>
          <a:lstStyle>
            <a:lvl1pPr>
              <a:defRPr>
                <a:solidFill>
                  <a:schemeClr val="tx1"/>
                </a:solidFill>
              </a:defRPr>
            </a:lvl1pPr>
          </a:lstStyle>
          <a:p>
            <a:r>
              <a:rPr lang="nl-NL" dirty="0"/>
              <a:t>Klik om een titel in te voegen</a:t>
            </a:r>
          </a:p>
        </p:txBody>
      </p:sp>
      <p:sp>
        <p:nvSpPr>
          <p:cNvPr id="7" name="Vertrouwelijkheidsniveau">
            <a:extLst>
              <a:ext uri="{FF2B5EF4-FFF2-40B4-BE49-F238E27FC236}">
                <a16:creationId xmlns:a16="http://schemas.microsoft.com/office/drawing/2014/main" id="{6C2A6650-CEC0-489B-BFC0-04E78F01962C}"/>
              </a:ext>
            </a:extLst>
          </p:cNvPr>
          <p:cNvSpPr>
            <a:spLocks noGrp="1"/>
          </p:cNvSpPr>
          <p:nvPr>
            <p:ph type="body" sz="quarter" idx="26" hasCustomPrompt="1"/>
          </p:nvPr>
        </p:nvSpPr>
        <p:spPr>
          <a:xfrm>
            <a:off x="11649850"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Tree>
    <p:extLst>
      <p:ext uri="{BB962C8B-B14F-4D97-AF65-F5344CB8AC3E}">
        <p14:creationId xmlns:p14="http://schemas.microsoft.com/office/powerpoint/2010/main" val="1195354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ote tekst geel">
    <p:bg>
      <p:bgPr>
        <a:solidFill>
          <a:schemeClr val="accent2"/>
        </a:solidFill>
        <a:effectLst/>
      </p:bgPr>
    </p:bg>
    <p:spTree>
      <p:nvGrpSpPr>
        <p:cNvPr id="1" name=""/>
        <p:cNvGrpSpPr/>
        <p:nvPr/>
      </p:nvGrpSpPr>
      <p:grpSpPr>
        <a:xfrm>
          <a:off x="0" y="0"/>
          <a:ext cx="0" cy="0"/>
          <a:chOff x="0" y="0"/>
          <a:chExt cx="0" cy="0"/>
        </a:xfrm>
      </p:grpSpPr>
      <p:sp>
        <p:nvSpPr>
          <p:cNvPr id="20" name="Titel 1"/>
          <p:cNvSpPr>
            <a:spLocks noGrp="1"/>
          </p:cNvSpPr>
          <p:nvPr>
            <p:ph type="title" hasCustomPrompt="1"/>
          </p:nvPr>
        </p:nvSpPr>
        <p:spPr>
          <a:xfrm>
            <a:off x="1119973" y="1871136"/>
            <a:ext cx="19419238" cy="7155200"/>
          </a:xfrm>
        </p:spPr>
        <p:txBody>
          <a:bodyPr anchor="b" anchorCtr="0">
            <a:normAutofit/>
          </a:bodyPr>
          <a:lstStyle>
            <a:lvl1pPr algn="l">
              <a:defRPr sz="14222" b="0">
                <a:solidFill>
                  <a:schemeClr val="bg1"/>
                </a:solidFill>
              </a:defRPr>
            </a:lvl1pPr>
          </a:lstStyle>
          <a:p>
            <a:r>
              <a:rPr lang="nl-NL" dirty="0"/>
              <a:t>Klik om een titel in te voegen</a:t>
            </a:r>
          </a:p>
        </p:txBody>
      </p:sp>
      <p:sp>
        <p:nvSpPr>
          <p:cNvPr id="4" name="Ondertitel 2"/>
          <p:cNvSpPr>
            <a:spLocks noGrp="1"/>
          </p:cNvSpPr>
          <p:nvPr>
            <p:ph type="subTitle" idx="1" hasCustomPrompt="1"/>
          </p:nvPr>
        </p:nvSpPr>
        <p:spPr>
          <a:xfrm>
            <a:off x="1119973" y="9418918"/>
            <a:ext cx="19419238" cy="1641372"/>
          </a:xfrm>
        </p:spPr>
        <p:txBody>
          <a:bodyPr lIns="0" tIns="0" rIns="0">
            <a:normAutofit/>
          </a:bodyPr>
          <a:lstStyle>
            <a:lvl1pPr marL="0" indent="0" algn="l">
              <a:buNone/>
              <a:defRPr sz="4266">
                <a:solidFill>
                  <a:schemeClr val="bg2"/>
                </a:solidFill>
              </a:defRPr>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nl-NL" dirty="0"/>
              <a:t>Klik om een subtitel in te voegen</a:t>
            </a:r>
          </a:p>
        </p:txBody>
      </p:sp>
      <p:sp>
        <p:nvSpPr>
          <p:cNvPr id="6" name="Tijdelijke aanduiding voor dianummer 5">
            <a:extLst>
              <a:ext uri="{FF2B5EF4-FFF2-40B4-BE49-F238E27FC236}">
                <a16:creationId xmlns:a16="http://schemas.microsoft.com/office/drawing/2014/main" id="{CB8E684C-7D4C-426C-AC24-E424245763F3}"/>
              </a:ext>
            </a:extLst>
          </p:cNvPr>
          <p:cNvSpPr>
            <a:spLocks noGrp="1"/>
          </p:cNvSpPr>
          <p:nvPr>
            <p:ph type="sldNum" sz="quarter" idx="10"/>
          </p:nvPr>
        </p:nvSpPr>
        <p:spPr/>
        <p:txBody>
          <a:bodyPr/>
          <a:lstStyle>
            <a:lvl1pPr>
              <a:defRPr>
                <a:solidFill>
                  <a:schemeClr val="bg1"/>
                </a:solidFill>
              </a:defRPr>
            </a:lvl1pPr>
          </a:lstStyle>
          <a:p>
            <a:fld id="{6C93B359-CF0D-4389-949E-16A33FCBB3EC}" type="slidenum">
              <a:rPr lang="nl-NL" smtClean="0"/>
              <a:pPr/>
              <a:t>‹nr.›</a:t>
            </a:fld>
            <a:endParaRPr lang="nl-NL" dirty="0"/>
          </a:p>
        </p:txBody>
      </p:sp>
      <p:sp>
        <p:nvSpPr>
          <p:cNvPr id="12" name="Vertrouwelijkheidsniveau">
            <a:extLst>
              <a:ext uri="{FF2B5EF4-FFF2-40B4-BE49-F238E27FC236}">
                <a16:creationId xmlns:a16="http://schemas.microsoft.com/office/drawing/2014/main" id="{D32BCAE4-C367-4016-B734-236CBBFED4D7}"/>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bg1"/>
                </a:solidFill>
              </a:defRPr>
            </a:lvl1pPr>
          </a:lstStyle>
          <a:p>
            <a:pPr lvl="0"/>
            <a:r>
              <a:rPr lang="nl-NL" dirty="0"/>
              <a:t>[vertrouwelijkheidsniveau]</a:t>
            </a:r>
          </a:p>
        </p:txBody>
      </p:sp>
    </p:spTree>
    <p:extLst>
      <p:ext uri="{BB962C8B-B14F-4D97-AF65-F5344CB8AC3E}">
        <p14:creationId xmlns:p14="http://schemas.microsoft.com/office/powerpoint/2010/main" val="9038692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kstvlak verticaal geel">
    <p:spTree>
      <p:nvGrpSpPr>
        <p:cNvPr id="1" name=""/>
        <p:cNvGrpSpPr/>
        <p:nvPr/>
      </p:nvGrpSpPr>
      <p:grpSpPr>
        <a:xfrm>
          <a:off x="0" y="0"/>
          <a:ext cx="0" cy="0"/>
          <a:chOff x="0" y="0"/>
          <a:chExt cx="0" cy="0"/>
        </a:xfrm>
      </p:grpSpPr>
      <p:sp>
        <p:nvSpPr>
          <p:cNvPr id="9" name="Vrije vorm: vorm 8">
            <a:extLst>
              <a:ext uri="{FF2B5EF4-FFF2-40B4-BE49-F238E27FC236}">
                <a16:creationId xmlns:a16="http://schemas.microsoft.com/office/drawing/2014/main" id="{0FA47D1B-42CA-4E2B-B2E8-239884DF4BD3}"/>
              </a:ext>
            </a:extLst>
          </p:cNvPr>
          <p:cNvSpPr/>
          <p:nvPr userDrawn="1"/>
        </p:nvSpPr>
        <p:spPr>
          <a:xfrm>
            <a:off x="0" y="0"/>
            <a:ext cx="10837069" cy="12192000"/>
          </a:xfrm>
          <a:custGeom>
            <a:avLst/>
            <a:gdLst>
              <a:gd name="connsiteX0" fmla="*/ 0 w 6096000"/>
              <a:gd name="connsiteY0" fmla="*/ 0 h 6858000"/>
              <a:gd name="connsiteX1" fmla="*/ 5498305 w 6096000"/>
              <a:gd name="connsiteY1" fmla="*/ 0 h 6858000"/>
              <a:gd name="connsiteX2" fmla="*/ 5853600 w 6096000"/>
              <a:gd name="connsiteY2" fmla="*/ 0 h 6858000"/>
              <a:gd name="connsiteX3" fmla="*/ 5862636 w 6096000"/>
              <a:gd name="connsiteY3" fmla="*/ 0 h 6858000"/>
              <a:gd name="connsiteX4" fmla="*/ 5862636 w 6096000"/>
              <a:gd name="connsiteY4" fmla="*/ 712471 h 6858000"/>
              <a:gd name="connsiteX5" fmla="*/ 6096000 w 6096000"/>
              <a:gd name="connsiteY5" fmla="*/ 712471 h 6858000"/>
              <a:gd name="connsiteX6" fmla="*/ 6096000 w 6096000"/>
              <a:gd name="connsiteY6" fmla="*/ 961200 h 6858000"/>
              <a:gd name="connsiteX7" fmla="*/ 6096000 w 6096000"/>
              <a:gd name="connsiteY7" fmla="*/ 1891881 h 6858000"/>
              <a:gd name="connsiteX8" fmla="*/ 6096000 w 6096000"/>
              <a:gd name="connsiteY8" fmla="*/ 6858000 h 6858000"/>
              <a:gd name="connsiteX9" fmla="*/ 0 w 6096000"/>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96000" h="6858000">
                <a:moveTo>
                  <a:pt x="0" y="0"/>
                </a:moveTo>
                <a:lnTo>
                  <a:pt x="5498305" y="0"/>
                </a:lnTo>
                <a:lnTo>
                  <a:pt x="5853600" y="0"/>
                </a:lnTo>
                <a:lnTo>
                  <a:pt x="5862636" y="0"/>
                </a:lnTo>
                <a:lnTo>
                  <a:pt x="5862636" y="712471"/>
                </a:lnTo>
                <a:lnTo>
                  <a:pt x="6096000" y="712471"/>
                </a:lnTo>
                <a:lnTo>
                  <a:pt x="6096000" y="961200"/>
                </a:lnTo>
                <a:lnTo>
                  <a:pt x="6096000" y="1891881"/>
                </a:lnTo>
                <a:lnTo>
                  <a:pt x="609600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3200"/>
          </a:p>
        </p:txBody>
      </p:sp>
      <p:sp>
        <p:nvSpPr>
          <p:cNvPr id="4" name="Tijdelijke aanduiding voor tekst 3"/>
          <p:cNvSpPr>
            <a:spLocks noGrp="1"/>
          </p:cNvSpPr>
          <p:nvPr>
            <p:ph type="body" sz="quarter" idx="10" hasCustomPrompt="1"/>
          </p:nvPr>
        </p:nvSpPr>
        <p:spPr>
          <a:xfrm>
            <a:off x="11647716" y="1871134"/>
            <a:ext cx="8895783" cy="9189156"/>
          </a:xfrm>
        </p:spPr>
        <p:txBody>
          <a:bodyPr anchor="ctr" anchorCtr="0"/>
          <a:lstStyle>
            <a:lvl1pPr>
              <a:defRPr/>
            </a:lvl1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itel 2">
            <a:extLst>
              <a:ext uri="{FF2B5EF4-FFF2-40B4-BE49-F238E27FC236}">
                <a16:creationId xmlns:a16="http://schemas.microsoft.com/office/drawing/2014/main" id="{AF508C5A-8D78-4219-976E-46DFA0C4F862}"/>
              </a:ext>
            </a:extLst>
          </p:cNvPr>
          <p:cNvSpPr>
            <a:spLocks noGrp="1"/>
          </p:cNvSpPr>
          <p:nvPr>
            <p:ph type="title" hasCustomPrompt="1"/>
          </p:nvPr>
        </p:nvSpPr>
        <p:spPr>
          <a:xfrm>
            <a:off x="1119973" y="5402940"/>
            <a:ext cx="8895427" cy="1900800"/>
          </a:xfrm>
        </p:spPr>
        <p:txBody>
          <a:bodyPr/>
          <a:lstStyle>
            <a:lvl1pPr>
              <a:defRPr>
                <a:solidFill>
                  <a:schemeClr val="tx1"/>
                </a:solidFill>
              </a:defRPr>
            </a:lvl1pPr>
          </a:lstStyle>
          <a:p>
            <a:r>
              <a:rPr lang="nl-NL" dirty="0"/>
              <a:t>Klik om een titel in te voegen</a:t>
            </a:r>
          </a:p>
        </p:txBody>
      </p:sp>
      <p:sp>
        <p:nvSpPr>
          <p:cNvPr id="5" name="Tijdelijke aanduiding voor dianummer 4">
            <a:extLst>
              <a:ext uri="{FF2B5EF4-FFF2-40B4-BE49-F238E27FC236}">
                <a16:creationId xmlns:a16="http://schemas.microsoft.com/office/drawing/2014/main" id="{411F2E84-2AC4-4E76-AB35-4DF527522499}"/>
              </a:ext>
            </a:extLst>
          </p:cNvPr>
          <p:cNvSpPr>
            <a:spLocks noGrp="1"/>
          </p:cNvSpPr>
          <p:nvPr>
            <p:ph type="sldNum" sz="quarter" idx="11"/>
          </p:nvPr>
        </p:nvSpPr>
        <p:spPr/>
        <p:txBody>
          <a:bodyPr/>
          <a:lstStyle/>
          <a:p>
            <a:fld id="{6C93B359-CF0D-4389-949E-16A33FCBB3EC}" type="slidenum">
              <a:rPr lang="nl-NL" smtClean="0"/>
              <a:pPr/>
              <a:t>‹nr.›</a:t>
            </a:fld>
            <a:endParaRPr lang="nl-NL" dirty="0"/>
          </a:p>
        </p:txBody>
      </p:sp>
      <p:sp>
        <p:nvSpPr>
          <p:cNvPr id="16" name="Vertrouwelijkheidsniveau">
            <a:extLst>
              <a:ext uri="{FF2B5EF4-FFF2-40B4-BE49-F238E27FC236}">
                <a16:creationId xmlns:a16="http://schemas.microsoft.com/office/drawing/2014/main" id="{42A8670A-3771-498C-BCA7-1CEC86864E8D}"/>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Tree>
    <p:extLst>
      <p:ext uri="{BB962C8B-B14F-4D97-AF65-F5344CB8AC3E}">
        <p14:creationId xmlns:p14="http://schemas.microsoft.com/office/powerpoint/2010/main" val="256781596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D654C7-697E-4611-B0AD-20E597BE6B8D}" type="datetimeFigureOut">
              <a:rPr lang="nl-NL" smtClean="0"/>
              <a:t>27-11-2024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3035159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hasCustomPrompt="1"/>
          </p:nvPr>
        </p:nvSpPr>
        <p:spPr>
          <a:xfrm>
            <a:off x="11647716" y="4179200"/>
            <a:ext cx="8895783" cy="7046400"/>
          </a:xfrm>
        </p:spPr>
        <p:txBody>
          <a:bodyPr/>
          <a:lstStyle>
            <a:lvl1pPr>
              <a:defRPr/>
            </a:lvl1pPr>
          </a:lstStyle>
          <a:p>
            <a:pPr lvl="0"/>
            <a:r>
              <a:rPr lang="nl-NL" dirty="0"/>
              <a:t>Klik om tekst in te voegen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4" name="Tijdelijke aanduiding voor dianummer 13">
            <a:extLst>
              <a:ext uri="{FF2B5EF4-FFF2-40B4-BE49-F238E27FC236}">
                <a16:creationId xmlns:a16="http://schemas.microsoft.com/office/drawing/2014/main" id="{0E24862E-A238-48C9-966B-53C0A9936E1E}"/>
              </a:ext>
            </a:extLst>
          </p:cNvPr>
          <p:cNvSpPr>
            <a:spLocks noGrp="1"/>
          </p:cNvSpPr>
          <p:nvPr>
            <p:ph type="sldNum" sz="quarter" idx="29"/>
          </p:nvPr>
        </p:nvSpPr>
        <p:spPr/>
        <p:txBody>
          <a:bodyPr/>
          <a:lstStyle/>
          <a:p>
            <a:fld id="{6C93B359-CF0D-4389-949E-16A33FCBB3EC}" type="slidenum">
              <a:rPr lang="nl-NL" smtClean="0"/>
              <a:pPr/>
              <a:t>‹nr.›</a:t>
            </a:fld>
            <a:endParaRPr lang="nl-NL" dirty="0"/>
          </a:p>
        </p:txBody>
      </p:sp>
      <p:sp>
        <p:nvSpPr>
          <p:cNvPr id="17" name="Titel 16">
            <a:extLst>
              <a:ext uri="{FF2B5EF4-FFF2-40B4-BE49-F238E27FC236}">
                <a16:creationId xmlns:a16="http://schemas.microsoft.com/office/drawing/2014/main" id="{9C42D806-99A5-4854-9BB7-C93AB66EA383}"/>
              </a:ext>
            </a:extLst>
          </p:cNvPr>
          <p:cNvSpPr>
            <a:spLocks noGrp="1"/>
          </p:cNvSpPr>
          <p:nvPr>
            <p:ph type="title" hasCustomPrompt="1"/>
          </p:nvPr>
        </p:nvSpPr>
        <p:spPr>
          <a:xfrm>
            <a:off x="11647716" y="2279022"/>
            <a:ext cx="8895783" cy="1900800"/>
          </a:xfrm>
        </p:spPr>
        <p:txBody>
          <a:bodyPr/>
          <a:lstStyle>
            <a:lvl1pPr>
              <a:defRPr/>
            </a:lvl1pPr>
          </a:lstStyle>
          <a:p>
            <a:r>
              <a:rPr lang="nl-NL" dirty="0"/>
              <a:t>Klik om een titel in te voegen</a:t>
            </a:r>
          </a:p>
        </p:txBody>
      </p:sp>
      <p:sp>
        <p:nvSpPr>
          <p:cNvPr id="7" name="Vertrouwelijkheidsniveau">
            <a:extLst>
              <a:ext uri="{FF2B5EF4-FFF2-40B4-BE49-F238E27FC236}">
                <a16:creationId xmlns:a16="http://schemas.microsoft.com/office/drawing/2014/main" id="{4BAFB278-E939-4041-A70B-47CB8943C72B}"/>
              </a:ext>
            </a:extLst>
          </p:cNvPr>
          <p:cNvSpPr>
            <a:spLocks noGrp="1"/>
          </p:cNvSpPr>
          <p:nvPr>
            <p:ph type="body" sz="quarter" idx="26" hasCustomPrompt="1"/>
          </p:nvPr>
        </p:nvSpPr>
        <p:spPr>
          <a:xfrm>
            <a:off x="11649850"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sp>
        <p:nvSpPr>
          <p:cNvPr id="8" name="Tijdelijke aanduiding voor afbeelding 7">
            <a:extLst>
              <a:ext uri="{FF2B5EF4-FFF2-40B4-BE49-F238E27FC236}">
                <a16:creationId xmlns:a16="http://schemas.microsoft.com/office/drawing/2014/main" id="{F4CFC7BE-2502-4C51-AFEA-F92D97467734}"/>
              </a:ext>
            </a:extLst>
          </p:cNvPr>
          <p:cNvSpPr>
            <a:spLocks noGrp="1"/>
          </p:cNvSpPr>
          <p:nvPr>
            <p:ph type="pic" sz="quarter" idx="30" hasCustomPrompt="1"/>
          </p:nvPr>
        </p:nvSpPr>
        <p:spPr>
          <a:xfrm>
            <a:off x="0" y="0"/>
            <a:ext cx="10837069" cy="12192000"/>
          </a:xfrm>
          <a:custGeom>
            <a:avLst/>
            <a:gdLst>
              <a:gd name="connsiteX0" fmla="*/ 0 w 6096000"/>
              <a:gd name="connsiteY0" fmla="*/ 0 h 6858000"/>
              <a:gd name="connsiteX1" fmla="*/ 4594225 w 6096000"/>
              <a:gd name="connsiteY1" fmla="*/ 0 h 6858000"/>
              <a:gd name="connsiteX2" fmla="*/ 5848350 w 6096000"/>
              <a:gd name="connsiteY2" fmla="*/ 0 h 6858000"/>
              <a:gd name="connsiteX3" fmla="*/ 5862637 w 6096000"/>
              <a:gd name="connsiteY3" fmla="*/ 0 h 6858000"/>
              <a:gd name="connsiteX4" fmla="*/ 5862637 w 6096000"/>
              <a:gd name="connsiteY4" fmla="*/ 711244 h 6858000"/>
              <a:gd name="connsiteX5" fmla="*/ 6096000 w 6096000"/>
              <a:gd name="connsiteY5" fmla="*/ 711244 h 6858000"/>
              <a:gd name="connsiteX6" fmla="*/ 6096000 w 6096000"/>
              <a:gd name="connsiteY6" fmla="*/ 975600 h 6858000"/>
              <a:gd name="connsiteX7" fmla="*/ 6096000 w 6096000"/>
              <a:gd name="connsiteY7" fmla="*/ 1431131 h 6858000"/>
              <a:gd name="connsiteX8" fmla="*/ 6096000 w 6096000"/>
              <a:gd name="connsiteY8" fmla="*/ 6858000 h 6858000"/>
              <a:gd name="connsiteX9" fmla="*/ 5848350 w 6096000"/>
              <a:gd name="connsiteY9" fmla="*/ 6858000 h 6858000"/>
              <a:gd name="connsiteX10" fmla="*/ 0 w 6096000"/>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0" y="0"/>
                </a:moveTo>
                <a:lnTo>
                  <a:pt x="4594225" y="0"/>
                </a:lnTo>
                <a:lnTo>
                  <a:pt x="5848350" y="0"/>
                </a:lnTo>
                <a:lnTo>
                  <a:pt x="5862637" y="0"/>
                </a:lnTo>
                <a:lnTo>
                  <a:pt x="5862637" y="711244"/>
                </a:lnTo>
                <a:lnTo>
                  <a:pt x="6096000" y="711244"/>
                </a:lnTo>
                <a:lnTo>
                  <a:pt x="6096000" y="975600"/>
                </a:lnTo>
                <a:lnTo>
                  <a:pt x="6096000" y="1431131"/>
                </a:lnTo>
                <a:lnTo>
                  <a:pt x="6096000" y="6858000"/>
                </a:lnTo>
                <a:lnTo>
                  <a:pt x="5848350" y="6858000"/>
                </a:lnTo>
                <a:lnTo>
                  <a:pt x="0" y="6858000"/>
                </a:lnTo>
                <a:close/>
              </a:path>
            </a:pathLst>
          </a:custGeom>
          <a:solidFill>
            <a:schemeClr val="bg1">
              <a:lumMod val="85000"/>
            </a:schemeClr>
          </a:solidFill>
        </p:spPr>
        <p:txBody>
          <a:bodyPr vert="horz" wrap="square" tIns="1800000" anchor="t" anchorCtr="1">
            <a:noAutofit/>
          </a:bodyPr>
          <a:lstStyle>
            <a:lvl1pPr marL="0" marR="0" indent="0" algn="ctr" defTabSz="1625529" rtl="0" eaLnBrk="1" fontAlgn="auto" latinLnBrk="0" hangingPunct="1">
              <a:lnSpc>
                <a:spcPct val="100000"/>
              </a:lnSpc>
              <a:spcBef>
                <a:spcPts val="0"/>
              </a:spcBef>
              <a:spcAft>
                <a:spcPts val="0"/>
              </a:spcAft>
              <a:buClrTx/>
              <a:buSzPct val="100000"/>
              <a:buFont typeface="Arial" panose="020B0604020202020204" pitchFamily="34" charset="0"/>
              <a:buNone/>
              <a:tabLst/>
              <a:defRPr/>
            </a:lvl1pPr>
          </a:lstStyle>
          <a:p>
            <a:pPr marL="0" marR="0" lvl="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pPr>
            <a:r>
              <a:rPr lang="nl-NL" dirty="0"/>
              <a:t>Klik op het pictogram om een afbeelding in te voegen</a:t>
            </a:r>
          </a:p>
        </p:txBody>
      </p:sp>
    </p:spTree>
    <p:extLst>
      <p:ext uri="{BB962C8B-B14F-4D97-AF65-F5344CB8AC3E}">
        <p14:creationId xmlns:p14="http://schemas.microsoft.com/office/powerpoint/2010/main" val="3835408034"/>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beelding horizontaal geel">
    <p:bg>
      <p:bgPr>
        <a:solidFill>
          <a:schemeClr val="accent2"/>
        </a:solidFill>
        <a:effectLst/>
      </p:bgPr>
    </p:bg>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E40B2573-7117-47DC-A1FC-56A832A1E9D3}"/>
              </a:ext>
            </a:extLst>
          </p:cNvPr>
          <p:cNvSpPr>
            <a:spLocks noGrp="1"/>
          </p:cNvSpPr>
          <p:nvPr>
            <p:ph type="pic" sz="quarter" idx="10" hasCustomPrompt="1"/>
          </p:nvPr>
        </p:nvSpPr>
        <p:spPr>
          <a:xfrm>
            <a:off x="0" y="6096000"/>
            <a:ext cx="21674138" cy="6096000"/>
          </a:xfrm>
          <a:solidFill>
            <a:schemeClr val="tx1">
              <a:lumMod val="85000"/>
            </a:schemeClr>
          </a:solidFill>
        </p:spPr>
        <p:txBody>
          <a:bodyPr tIns="1080000" anchor="t" anchorCtr="1"/>
          <a:lstStyle>
            <a:lvl1pPr marL="0" marR="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solidFill>
                  <a:schemeClr val="bg1"/>
                </a:solidFill>
              </a:defRPr>
            </a:lvl1pPr>
          </a:lstStyle>
          <a:p>
            <a:pPr marL="0" marR="0" lvl="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pPr>
            <a:r>
              <a:rPr lang="nl-NL" dirty="0"/>
              <a:t>Klik op het pictogram om een afbeelding in te voegen</a:t>
            </a:r>
          </a:p>
        </p:txBody>
      </p:sp>
      <p:sp>
        <p:nvSpPr>
          <p:cNvPr id="6" name="Tijdelijke aanduiding voor dianummer 5">
            <a:extLst>
              <a:ext uri="{FF2B5EF4-FFF2-40B4-BE49-F238E27FC236}">
                <a16:creationId xmlns:a16="http://schemas.microsoft.com/office/drawing/2014/main" id="{C27AD964-7CC1-4105-95CD-B7149718814C}"/>
              </a:ext>
            </a:extLst>
          </p:cNvPr>
          <p:cNvSpPr>
            <a:spLocks noGrp="1"/>
          </p:cNvSpPr>
          <p:nvPr>
            <p:ph type="sldNum" sz="quarter" idx="11"/>
          </p:nvPr>
        </p:nvSpPr>
        <p:spPr/>
        <p:txBody>
          <a:bodyPr/>
          <a:lstStyle>
            <a:lvl1pPr>
              <a:defRPr>
                <a:solidFill>
                  <a:schemeClr val="bg1"/>
                </a:solidFill>
              </a:defRPr>
            </a:lvl1pPr>
          </a:lstStyle>
          <a:p>
            <a:fld id="{6C93B359-CF0D-4389-949E-16A33FCBB3EC}" type="slidenum">
              <a:rPr lang="nl-NL" smtClean="0"/>
              <a:pPr/>
              <a:t>‹nr.›</a:t>
            </a:fld>
            <a:endParaRPr lang="nl-NL" dirty="0"/>
          </a:p>
        </p:txBody>
      </p:sp>
      <p:sp>
        <p:nvSpPr>
          <p:cNvPr id="7" name="Titel 6">
            <a:extLst>
              <a:ext uri="{FF2B5EF4-FFF2-40B4-BE49-F238E27FC236}">
                <a16:creationId xmlns:a16="http://schemas.microsoft.com/office/drawing/2014/main" id="{4A879FCC-B15B-43B0-94C1-EA709F51A48D}"/>
              </a:ext>
            </a:extLst>
          </p:cNvPr>
          <p:cNvSpPr>
            <a:spLocks noGrp="1"/>
          </p:cNvSpPr>
          <p:nvPr>
            <p:ph type="title" hasCustomPrompt="1"/>
          </p:nvPr>
        </p:nvSpPr>
        <p:spPr/>
        <p:txBody>
          <a:bodyPr/>
          <a:lstStyle>
            <a:lvl1pPr>
              <a:defRPr>
                <a:solidFill>
                  <a:schemeClr val="bg1"/>
                </a:solidFill>
              </a:defRPr>
            </a:lvl1pPr>
          </a:lstStyle>
          <a:p>
            <a:r>
              <a:rPr lang="nl-NL" dirty="0"/>
              <a:t>Klik om een titel in te voegen</a:t>
            </a:r>
          </a:p>
        </p:txBody>
      </p:sp>
    </p:spTree>
    <p:extLst>
      <p:ext uri="{BB962C8B-B14F-4D97-AF65-F5344CB8AC3E}">
        <p14:creationId xmlns:p14="http://schemas.microsoft.com/office/powerpoint/2010/main" val="378749014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fbeelding">
    <p:bg>
      <p:bgPr>
        <a:solidFill>
          <a:schemeClr val="bg1"/>
        </a:solidFill>
        <a:effectLst/>
      </p:bgPr>
    </p:bg>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4D76FA77-7724-405A-BCBC-F7FB2273E85D}"/>
              </a:ext>
            </a:extLst>
          </p:cNvPr>
          <p:cNvSpPr>
            <a:spLocks noGrp="1"/>
          </p:cNvSpPr>
          <p:nvPr>
            <p:ph type="pic" sz="quarter" idx="11" hasCustomPrompt="1"/>
          </p:nvPr>
        </p:nvSpPr>
        <p:spPr>
          <a:xfrm>
            <a:off x="0" y="0"/>
            <a:ext cx="21674138" cy="12192000"/>
          </a:xfrm>
          <a:custGeom>
            <a:avLst/>
            <a:gdLst>
              <a:gd name="connsiteX0" fmla="*/ 0 w 12192000"/>
              <a:gd name="connsiteY0" fmla="*/ 0 h 6858000"/>
              <a:gd name="connsiteX1" fmla="*/ 5329235 w 12192000"/>
              <a:gd name="connsiteY1" fmla="*/ 0 h 6858000"/>
              <a:gd name="connsiteX2" fmla="*/ 5848350 w 12192000"/>
              <a:gd name="connsiteY2" fmla="*/ 0 h 6858000"/>
              <a:gd name="connsiteX3" fmla="*/ 5857872 w 12192000"/>
              <a:gd name="connsiteY3" fmla="*/ 0 h 6858000"/>
              <a:gd name="connsiteX4" fmla="*/ 5857872 w 12192000"/>
              <a:gd name="connsiteY4" fmla="*/ 711998 h 6858000"/>
              <a:gd name="connsiteX5" fmla="*/ 6324600 w 12192000"/>
              <a:gd name="connsiteY5" fmla="*/ 711998 h 6858000"/>
              <a:gd name="connsiteX6" fmla="*/ 6324600 w 12192000"/>
              <a:gd name="connsiteY6" fmla="*/ 0 h 6858000"/>
              <a:gd name="connsiteX7" fmla="*/ 12192000 w 12192000"/>
              <a:gd name="connsiteY7" fmla="*/ 0 h 6858000"/>
              <a:gd name="connsiteX8" fmla="*/ 12192000 w 12192000"/>
              <a:gd name="connsiteY8" fmla="*/ 6858000 h 6858000"/>
              <a:gd name="connsiteX9" fmla="*/ 6324600 w 12192000"/>
              <a:gd name="connsiteY9" fmla="*/ 6858000 h 6858000"/>
              <a:gd name="connsiteX10" fmla="*/ 584835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0" y="0"/>
                </a:moveTo>
                <a:lnTo>
                  <a:pt x="5329235" y="0"/>
                </a:lnTo>
                <a:lnTo>
                  <a:pt x="5848350" y="0"/>
                </a:lnTo>
                <a:lnTo>
                  <a:pt x="5857872" y="0"/>
                </a:lnTo>
                <a:lnTo>
                  <a:pt x="5857872" y="711998"/>
                </a:lnTo>
                <a:lnTo>
                  <a:pt x="6324600" y="711998"/>
                </a:lnTo>
                <a:lnTo>
                  <a:pt x="6324600" y="0"/>
                </a:lnTo>
                <a:lnTo>
                  <a:pt x="12192000" y="0"/>
                </a:lnTo>
                <a:lnTo>
                  <a:pt x="12192000" y="6858000"/>
                </a:lnTo>
                <a:lnTo>
                  <a:pt x="6324600" y="6858000"/>
                </a:lnTo>
                <a:lnTo>
                  <a:pt x="5848350" y="6858000"/>
                </a:lnTo>
                <a:lnTo>
                  <a:pt x="0" y="6858000"/>
                </a:lnTo>
                <a:close/>
              </a:path>
            </a:pathLst>
          </a:custGeom>
          <a:solidFill>
            <a:schemeClr val="bg1">
              <a:lumMod val="85000"/>
            </a:schemeClr>
          </a:solidFill>
        </p:spPr>
        <p:txBody>
          <a:bodyPr wrap="square" tIns="2520000" anchor="t" anchorCtr="1">
            <a:noAutofit/>
          </a:bodyPr>
          <a:lstStyle>
            <a:lvl1pPr marL="0" marR="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lvl1pPr>
          </a:lstStyle>
          <a:p>
            <a:pPr marL="0" marR="0" lvl="0" indent="0" algn="l" defTabSz="1625529" rtl="0" eaLnBrk="1" fontAlgn="auto" latinLnBrk="0" hangingPunct="1">
              <a:lnSpc>
                <a:spcPct val="90000"/>
              </a:lnSpc>
              <a:spcBef>
                <a:spcPts val="2133"/>
              </a:spcBef>
              <a:spcAft>
                <a:spcPts val="0"/>
              </a:spcAft>
              <a:buClrTx/>
              <a:buSzPct val="100000"/>
              <a:buFont typeface="Arial" panose="020B0604020202020204" pitchFamily="34" charset="0"/>
              <a:buNone/>
              <a:tabLst/>
              <a:defRPr/>
            </a:pPr>
            <a:r>
              <a:rPr lang="nl-NL" dirty="0"/>
              <a:t>Klik op het pictogram om een afbeelding in te voegen</a:t>
            </a:r>
          </a:p>
        </p:txBody>
      </p:sp>
      <p:sp>
        <p:nvSpPr>
          <p:cNvPr id="5" name="Titel 4"/>
          <p:cNvSpPr>
            <a:spLocks noGrp="1"/>
          </p:cNvSpPr>
          <p:nvPr>
            <p:ph type="title" hasCustomPrompt="1"/>
          </p:nvPr>
        </p:nvSpPr>
        <p:spPr>
          <a:xfrm>
            <a:off x="0" y="9162268"/>
            <a:ext cx="21674138" cy="1024000"/>
          </a:xfrm>
          <a:solidFill>
            <a:schemeClr val="accent2"/>
          </a:solidFill>
        </p:spPr>
        <p:txBody>
          <a:bodyPr lIns="630000" anchor="ctr" anchorCtr="0">
            <a:noAutofit/>
          </a:bodyPr>
          <a:lstStyle>
            <a:lvl1pPr algn="l">
              <a:defRPr sz="5689">
                <a:solidFill>
                  <a:schemeClr val="tx1"/>
                </a:solidFill>
              </a:defRPr>
            </a:lvl1pPr>
          </a:lstStyle>
          <a:p>
            <a:r>
              <a:rPr lang="nl-NL" dirty="0"/>
              <a:t>Klik om een naam in te voegen</a:t>
            </a:r>
          </a:p>
        </p:txBody>
      </p:sp>
      <p:sp>
        <p:nvSpPr>
          <p:cNvPr id="3" name="Tijdelijke aanduiding voor tekst 2"/>
          <p:cNvSpPr>
            <a:spLocks noGrp="1"/>
          </p:cNvSpPr>
          <p:nvPr>
            <p:ph type="body" sz="quarter" idx="10" hasCustomPrompt="1"/>
          </p:nvPr>
        </p:nvSpPr>
        <p:spPr>
          <a:xfrm>
            <a:off x="0" y="10356290"/>
            <a:ext cx="21674138" cy="704000"/>
          </a:xfrm>
          <a:solidFill>
            <a:schemeClr val="bg1"/>
          </a:solidFill>
        </p:spPr>
        <p:txBody>
          <a:bodyPr lIns="630000" anchor="ctr" anchorCtr="0">
            <a:normAutofit/>
          </a:bodyPr>
          <a:lstStyle>
            <a:lvl1pPr marL="0" indent="0">
              <a:buNone/>
              <a:defRPr sz="3555" i="0">
                <a:solidFill>
                  <a:schemeClr val="tx1"/>
                </a:solidFill>
              </a:defRPr>
            </a:lvl1pPr>
            <a:lvl2pPr marL="556776" indent="0">
              <a:buNone/>
              <a:defRPr/>
            </a:lvl2pPr>
            <a:lvl3pPr marL="1119951" indent="0">
              <a:buNone/>
              <a:defRPr/>
            </a:lvl3pPr>
            <a:lvl4pPr marL="1676727" indent="0">
              <a:buNone/>
              <a:defRPr/>
            </a:lvl4pPr>
            <a:lvl5pPr marL="2239902" indent="0">
              <a:buNone/>
              <a:defRPr/>
            </a:lvl5pPr>
          </a:lstStyle>
          <a:p>
            <a:pPr lvl="0"/>
            <a:r>
              <a:rPr lang="nl-NL" dirty="0"/>
              <a:t>Klik om functie of project in te voegen</a:t>
            </a:r>
          </a:p>
        </p:txBody>
      </p:sp>
      <p:sp>
        <p:nvSpPr>
          <p:cNvPr id="12" name="Tijdelijke aanduiding voor dianummer 11">
            <a:extLst>
              <a:ext uri="{FF2B5EF4-FFF2-40B4-BE49-F238E27FC236}">
                <a16:creationId xmlns:a16="http://schemas.microsoft.com/office/drawing/2014/main" id="{49EE6DDE-E144-43EA-A883-E219AA865806}"/>
              </a:ext>
            </a:extLst>
          </p:cNvPr>
          <p:cNvSpPr>
            <a:spLocks noGrp="1"/>
          </p:cNvSpPr>
          <p:nvPr>
            <p:ph type="sldNum" sz="quarter" idx="12"/>
          </p:nvPr>
        </p:nvSpPr>
        <p:spPr/>
        <p:txBody>
          <a:bodyPr/>
          <a:lstStyle/>
          <a:p>
            <a:fld id="{6C93B359-CF0D-4389-949E-16A33FCBB3EC}" type="slidenum">
              <a:rPr lang="nl-NL" smtClean="0"/>
              <a:pPr/>
              <a:t>‹nr.›</a:t>
            </a:fld>
            <a:endParaRPr lang="nl-NL" dirty="0"/>
          </a:p>
        </p:txBody>
      </p:sp>
    </p:spTree>
    <p:extLst>
      <p:ext uri="{BB962C8B-B14F-4D97-AF65-F5344CB8AC3E}">
        <p14:creationId xmlns:p14="http://schemas.microsoft.com/office/powerpoint/2010/main" val="29222528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
    <p:bg>
      <p:bgPr>
        <a:solidFill>
          <a:schemeClr val="accent2"/>
        </a:solidFill>
        <a:effectLst/>
      </p:bgPr>
    </p:bg>
    <p:spTree>
      <p:nvGrpSpPr>
        <p:cNvPr id="1" name=""/>
        <p:cNvGrpSpPr/>
        <p:nvPr/>
      </p:nvGrpSpPr>
      <p:grpSpPr>
        <a:xfrm>
          <a:off x="0" y="0"/>
          <a:ext cx="0" cy="0"/>
          <a:chOff x="0" y="0"/>
          <a:chExt cx="0" cy="0"/>
        </a:xfrm>
      </p:grpSpPr>
      <p:sp>
        <p:nvSpPr>
          <p:cNvPr id="17" name="Vrije vorm: vorm 16">
            <a:extLst>
              <a:ext uri="{FF2B5EF4-FFF2-40B4-BE49-F238E27FC236}">
                <a16:creationId xmlns:a16="http://schemas.microsoft.com/office/drawing/2014/main" id="{CE883B12-7812-4AB5-9452-637027F74772}"/>
              </a:ext>
            </a:extLst>
          </p:cNvPr>
          <p:cNvSpPr/>
          <p:nvPr userDrawn="1"/>
        </p:nvSpPr>
        <p:spPr>
          <a:xfrm>
            <a:off x="0" y="0"/>
            <a:ext cx="10837069" cy="12192000"/>
          </a:xfrm>
          <a:custGeom>
            <a:avLst/>
            <a:gdLst>
              <a:gd name="connsiteX0" fmla="*/ 0 w 6096000"/>
              <a:gd name="connsiteY0" fmla="*/ 0 h 6858000"/>
              <a:gd name="connsiteX1" fmla="*/ 5360191 w 6096000"/>
              <a:gd name="connsiteY1" fmla="*/ 0 h 6858000"/>
              <a:gd name="connsiteX2" fmla="*/ 5850001 w 6096000"/>
              <a:gd name="connsiteY2" fmla="*/ 0 h 6858000"/>
              <a:gd name="connsiteX3" fmla="*/ 5862635 w 6096000"/>
              <a:gd name="connsiteY3" fmla="*/ 0 h 6858000"/>
              <a:gd name="connsiteX4" fmla="*/ 5862635 w 6096000"/>
              <a:gd name="connsiteY4" fmla="*/ 709612 h 6858000"/>
              <a:gd name="connsiteX5" fmla="*/ 6096000 w 6096000"/>
              <a:gd name="connsiteY5" fmla="*/ 709612 h 6858000"/>
              <a:gd name="connsiteX6" fmla="*/ 6096000 w 6096000"/>
              <a:gd name="connsiteY6" fmla="*/ 975600 h 6858000"/>
              <a:gd name="connsiteX7" fmla="*/ 6096000 w 6096000"/>
              <a:gd name="connsiteY7" fmla="*/ 1102518 h 6858000"/>
              <a:gd name="connsiteX8" fmla="*/ 6096000 w 6096000"/>
              <a:gd name="connsiteY8" fmla="*/ 6858000 h 6858000"/>
              <a:gd name="connsiteX9" fmla="*/ 0 w 6096000"/>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96000" h="6858000">
                <a:moveTo>
                  <a:pt x="0" y="0"/>
                </a:moveTo>
                <a:lnTo>
                  <a:pt x="5360191" y="0"/>
                </a:lnTo>
                <a:lnTo>
                  <a:pt x="5850001" y="0"/>
                </a:lnTo>
                <a:lnTo>
                  <a:pt x="5862635" y="0"/>
                </a:lnTo>
                <a:lnTo>
                  <a:pt x="5862635" y="709612"/>
                </a:lnTo>
                <a:lnTo>
                  <a:pt x="6096000" y="709612"/>
                </a:lnTo>
                <a:lnTo>
                  <a:pt x="6096000" y="975600"/>
                </a:lnTo>
                <a:lnTo>
                  <a:pt x="6096000" y="1102518"/>
                </a:lnTo>
                <a:lnTo>
                  <a:pt x="6096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3200"/>
          </a:p>
        </p:txBody>
      </p:sp>
      <p:sp>
        <p:nvSpPr>
          <p:cNvPr id="18" name="Tijdelijke aanduiding voor tekst 13"/>
          <p:cNvSpPr>
            <a:spLocks noGrp="1"/>
          </p:cNvSpPr>
          <p:nvPr>
            <p:ph type="body" sz="quarter" idx="13" hasCustomPrompt="1"/>
          </p:nvPr>
        </p:nvSpPr>
        <p:spPr>
          <a:xfrm>
            <a:off x="12757530" y="4064000"/>
            <a:ext cx="7790571" cy="1230016"/>
          </a:xfrm>
        </p:spPr>
        <p:txBody>
          <a:bodyPr numCol="1" spcCol="180000" anchor="ctr" anchorCtr="0">
            <a:normAutofit/>
          </a:bodyPr>
          <a:lstStyle>
            <a:lvl1pPr marL="0" indent="0">
              <a:buNone/>
              <a:defRPr sz="3555" i="0">
                <a:solidFill>
                  <a:schemeClr val="tx1"/>
                </a:solidFill>
              </a:defRPr>
            </a:lvl1pPr>
          </a:lstStyle>
          <a:p>
            <a:pPr lvl="0"/>
            <a:r>
              <a:rPr lang="nl-NL" dirty="0"/>
              <a:t>Klik om gegevens afzender in te voegen</a:t>
            </a:r>
          </a:p>
        </p:txBody>
      </p:sp>
      <p:sp>
        <p:nvSpPr>
          <p:cNvPr id="19" name="Tijdelijke aanduiding voor tekst 13"/>
          <p:cNvSpPr>
            <a:spLocks noGrp="1"/>
          </p:cNvSpPr>
          <p:nvPr>
            <p:ph type="body" sz="quarter" idx="17" hasCustomPrompt="1"/>
          </p:nvPr>
        </p:nvSpPr>
        <p:spPr>
          <a:xfrm>
            <a:off x="12757530" y="5474644"/>
            <a:ext cx="7790571" cy="1230016"/>
          </a:xfrm>
        </p:spPr>
        <p:txBody>
          <a:bodyPr numCol="1" spcCol="180000" anchor="ctr" anchorCtr="0">
            <a:normAutofit/>
          </a:bodyPr>
          <a:lstStyle>
            <a:lvl1pPr marL="0" indent="0">
              <a:buNone/>
              <a:defRPr sz="3555" i="0">
                <a:solidFill>
                  <a:schemeClr val="tx1"/>
                </a:solidFill>
              </a:defRPr>
            </a:lvl1pPr>
          </a:lstStyle>
          <a:p>
            <a:pPr lvl="0"/>
            <a:r>
              <a:rPr lang="nl-NL" dirty="0"/>
              <a:t>Klik om gegevens afzender in te voegen</a:t>
            </a:r>
          </a:p>
        </p:txBody>
      </p:sp>
      <p:sp>
        <p:nvSpPr>
          <p:cNvPr id="20" name="Tijdelijke aanduiding voor tekst 13"/>
          <p:cNvSpPr>
            <a:spLocks noGrp="1"/>
          </p:cNvSpPr>
          <p:nvPr>
            <p:ph type="body" sz="quarter" idx="18" hasCustomPrompt="1"/>
          </p:nvPr>
        </p:nvSpPr>
        <p:spPr>
          <a:xfrm>
            <a:off x="12757530" y="6836455"/>
            <a:ext cx="7790571" cy="1230016"/>
          </a:xfrm>
        </p:spPr>
        <p:txBody>
          <a:bodyPr numCol="1" spcCol="180000" anchor="ctr" anchorCtr="0">
            <a:normAutofit/>
          </a:bodyPr>
          <a:lstStyle>
            <a:lvl1pPr marL="0" indent="0">
              <a:buNone/>
              <a:defRPr sz="3555" i="0">
                <a:solidFill>
                  <a:schemeClr val="tx1"/>
                </a:solidFill>
              </a:defRPr>
            </a:lvl1pPr>
          </a:lstStyle>
          <a:p>
            <a:pPr lvl="0"/>
            <a:r>
              <a:rPr lang="nl-NL" dirty="0"/>
              <a:t>Klik om gegevens afzender in te voegen</a:t>
            </a:r>
          </a:p>
        </p:txBody>
      </p:sp>
      <p:sp>
        <p:nvSpPr>
          <p:cNvPr id="21" name="Tijdelijke aanduiding voor afbeelding 3"/>
          <p:cNvSpPr>
            <a:spLocks noGrp="1" noChangeAspect="1"/>
          </p:cNvSpPr>
          <p:nvPr>
            <p:ph type="pic" sz="quarter" idx="19"/>
          </p:nvPr>
        </p:nvSpPr>
        <p:spPr>
          <a:xfrm>
            <a:off x="11660517" y="4197945"/>
            <a:ext cx="962115" cy="960000"/>
          </a:xfrm>
          <a:blipFill>
            <a:blip r:embed="rId2"/>
            <a:stretch>
              <a:fillRect/>
            </a:stretch>
          </a:blipFill>
        </p:spPr>
        <p:txBody>
          <a:bodyPr>
            <a:normAutofit/>
          </a:bodyPr>
          <a:lstStyle>
            <a:lvl1pPr marL="0" indent="0" algn="ctr">
              <a:buNone/>
              <a:defRPr sz="178">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11660517" y="5595307"/>
            <a:ext cx="962115" cy="960000"/>
          </a:xfrm>
          <a:blipFill>
            <a:blip r:embed="rId3"/>
            <a:stretch>
              <a:fillRect/>
            </a:stretch>
          </a:blipFill>
        </p:spPr>
        <p:txBody>
          <a:bodyPr>
            <a:normAutofit/>
          </a:bodyPr>
          <a:lstStyle>
            <a:lvl1pPr marL="0" indent="0" algn="ctr">
              <a:buNone/>
              <a:defRPr sz="178">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11660517" y="6970400"/>
            <a:ext cx="962115" cy="960000"/>
          </a:xfrm>
          <a:blipFill>
            <a:blip r:embed="rId4"/>
            <a:stretch>
              <a:fillRect/>
            </a:stretch>
          </a:blipFill>
        </p:spPr>
        <p:txBody>
          <a:bodyPr>
            <a:normAutofit/>
          </a:bodyPr>
          <a:lstStyle>
            <a:lvl1pPr marL="0" indent="0" algn="ctr">
              <a:buNone/>
              <a:defRPr sz="178">
                <a:solidFill>
                  <a:schemeClr val="bg1"/>
                </a:solidFill>
              </a:defRPr>
            </a:lvl1pPr>
          </a:lstStyle>
          <a:p>
            <a:r>
              <a:rPr lang="nl-NL"/>
              <a:t>Klik op het pictogram als u een afbeelding wilt toevoegen</a:t>
            </a:r>
            <a:endParaRPr lang="nl-NL" dirty="0"/>
          </a:p>
        </p:txBody>
      </p:sp>
      <p:sp>
        <p:nvSpPr>
          <p:cNvPr id="3" name="Titel 2">
            <a:extLst>
              <a:ext uri="{FF2B5EF4-FFF2-40B4-BE49-F238E27FC236}">
                <a16:creationId xmlns:a16="http://schemas.microsoft.com/office/drawing/2014/main" id="{D869C57F-4252-4209-A8BC-33FAC7ADB69A}"/>
              </a:ext>
            </a:extLst>
          </p:cNvPr>
          <p:cNvSpPr>
            <a:spLocks noGrp="1"/>
          </p:cNvSpPr>
          <p:nvPr>
            <p:ph type="title" hasCustomPrompt="1"/>
          </p:nvPr>
        </p:nvSpPr>
        <p:spPr>
          <a:xfrm>
            <a:off x="1119973" y="5423028"/>
            <a:ext cx="8884562" cy="1900800"/>
          </a:xfrm>
        </p:spPr>
        <p:txBody>
          <a:bodyPr/>
          <a:lstStyle>
            <a:lvl1pPr>
              <a:defRPr>
                <a:solidFill>
                  <a:schemeClr val="tx1"/>
                </a:solidFill>
              </a:defRPr>
            </a:lvl1pPr>
          </a:lstStyle>
          <a:p>
            <a:r>
              <a:rPr lang="nl-NL" dirty="0"/>
              <a:t>Type een afsluitende zin</a:t>
            </a:r>
          </a:p>
        </p:txBody>
      </p:sp>
      <p:sp>
        <p:nvSpPr>
          <p:cNvPr id="11" name="Tijdelijke aanduiding voor dianummer 10">
            <a:extLst>
              <a:ext uri="{FF2B5EF4-FFF2-40B4-BE49-F238E27FC236}">
                <a16:creationId xmlns:a16="http://schemas.microsoft.com/office/drawing/2014/main" id="{A3A163FE-BA7A-4106-9910-A643D023C9F7}"/>
              </a:ext>
            </a:extLst>
          </p:cNvPr>
          <p:cNvSpPr>
            <a:spLocks noGrp="1"/>
          </p:cNvSpPr>
          <p:nvPr>
            <p:ph type="sldNum" sz="quarter" idx="22"/>
          </p:nvPr>
        </p:nvSpPr>
        <p:spPr/>
        <p:txBody>
          <a:bodyPr/>
          <a:lstStyle/>
          <a:p>
            <a:fld id="{6C93B359-CF0D-4389-949E-16A33FCBB3EC}" type="slidenum">
              <a:rPr lang="nl-NL" smtClean="0"/>
              <a:pPr/>
              <a:t>‹nr.›</a:t>
            </a:fld>
            <a:endParaRPr lang="nl-NL" dirty="0"/>
          </a:p>
        </p:txBody>
      </p:sp>
      <p:sp>
        <p:nvSpPr>
          <p:cNvPr id="25" name="Vertrouwelijkheidsniveau">
            <a:extLst>
              <a:ext uri="{FF2B5EF4-FFF2-40B4-BE49-F238E27FC236}">
                <a16:creationId xmlns:a16="http://schemas.microsoft.com/office/drawing/2014/main" id="{CAA5CBF2-B6F9-4237-8DE7-3D9FD8FFABB1}"/>
              </a:ext>
            </a:extLst>
          </p:cNvPr>
          <p:cNvSpPr>
            <a:spLocks noGrp="1"/>
          </p:cNvSpPr>
          <p:nvPr>
            <p:ph type="body" sz="quarter" idx="26" hasCustomPrompt="1"/>
          </p:nvPr>
        </p:nvSpPr>
        <p:spPr>
          <a:xfrm>
            <a:off x="1119974" y="11606350"/>
            <a:ext cx="7577481" cy="326400"/>
          </a:xfrm>
        </p:spPr>
        <p:txBody>
          <a:bodyPr anchor="b" anchorCtr="0">
            <a:noAutofit/>
          </a:bodyPr>
          <a:lstStyle>
            <a:lvl1pPr marL="0" indent="0">
              <a:buNone/>
              <a:defRPr sz="1600" cap="all" baseline="0">
                <a:solidFill>
                  <a:schemeClr val="tx1"/>
                </a:solidFill>
              </a:defRPr>
            </a:lvl1pPr>
          </a:lstStyle>
          <a:p>
            <a:pPr lvl="0"/>
            <a:r>
              <a:rPr lang="nl-NL" dirty="0"/>
              <a:t>[vertrouwelijkheidsniveau]</a:t>
            </a:r>
          </a:p>
        </p:txBody>
      </p:sp>
      <p:pic>
        <p:nvPicPr>
          <p:cNvPr id="24" name="Afbeelding 23">
            <a:extLst>
              <a:ext uri="{FF2B5EF4-FFF2-40B4-BE49-F238E27FC236}">
                <a16:creationId xmlns:a16="http://schemas.microsoft.com/office/drawing/2014/main" id="{6D7B6104-9A05-4402-8182-B4559988848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21674138" cy="2991104"/>
          </a:xfrm>
          <a:prstGeom prst="rect">
            <a:avLst/>
          </a:prstGeom>
        </p:spPr>
      </p:pic>
    </p:spTree>
    <p:extLst>
      <p:ext uri="{BB962C8B-B14F-4D97-AF65-F5344CB8AC3E}">
        <p14:creationId xmlns:p14="http://schemas.microsoft.com/office/powerpoint/2010/main" val="9630098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4F66EC-BE9A-60EA-EACF-63B97580440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006B1D-CF94-F3C2-7F50-4238A48B44C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DB766C1-C5B3-26AA-E507-E50E99A6982F}"/>
              </a:ext>
            </a:extLst>
          </p:cNvPr>
          <p:cNvSpPr>
            <a:spLocks noGrp="1"/>
          </p:cNvSpPr>
          <p:nvPr>
            <p:ph type="dt" sz="half" idx="10"/>
          </p:nvPr>
        </p:nvSpPr>
        <p:spPr/>
        <p:txBody>
          <a:bodyPr/>
          <a:lstStyle/>
          <a:p>
            <a:fld id="{9864282A-47A2-4506-8A46-BAEE52E88259}"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2DF7DD18-4AEF-B677-80AE-B9ADB3B0C04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74BB073-960B-02D4-F161-44C27B8BC6BA}"/>
              </a:ext>
            </a:extLst>
          </p:cNvPr>
          <p:cNvSpPr>
            <a:spLocks noGrp="1"/>
          </p:cNvSpPr>
          <p:nvPr>
            <p:ph type="sldNum" sz="quarter" idx="12"/>
          </p:nvPr>
        </p:nvSpPr>
        <p:spPr/>
        <p:txBody>
          <a:bodyPr/>
          <a:lstStyle/>
          <a:p>
            <a:fld id="{6949BA98-4C1F-432F-A8F3-4F6B9CF669C2}" type="slidenum">
              <a:rPr lang="nl-NL" smtClean="0"/>
              <a:t>‹nr.›</a:t>
            </a:fld>
            <a:endParaRPr lang="nl-NL"/>
          </a:p>
        </p:txBody>
      </p:sp>
    </p:spTree>
    <p:extLst>
      <p:ext uri="{BB962C8B-B14F-4D97-AF65-F5344CB8AC3E}">
        <p14:creationId xmlns:p14="http://schemas.microsoft.com/office/powerpoint/2010/main" val="15726242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21C49A-DAA1-49D8-8634-9721B219AE69}" type="datetimeFigureOut">
              <a:rPr lang="nl-NL" smtClean="0"/>
              <a:t>27-11-2024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C022F11-62FE-402A-83B9-B736FBDB42AA}" type="slidenum">
              <a:rPr lang="nl-NL" smtClean="0"/>
              <a:t>‹nr.›</a:t>
            </a:fld>
            <a:endParaRPr lang="nl-NL"/>
          </a:p>
        </p:txBody>
      </p:sp>
    </p:spTree>
    <p:extLst>
      <p:ext uri="{BB962C8B-B14F-4D97-AF65-F5344CB8AC3E}">
        <p14:creationId xmlns:p14="http://schemas.microsoft.com/office/powerpoint/2010/main" val="1213822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nl-NL"/>
              <a:t>Klik om de stijl te bewerken</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C6D654C7-697E-4611-B0AD-20E597BE6B8D}" type="datetimeFigureOut">
              <a:rPr lang="nl-NL" smtClean="0"/>
              <a:t>27-11-2024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215965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6D654C7-697E-4611-B0AD-20E597BE6B8D}" type="datetimeFigureOut">
              <a:rPr lang="nl-NL" smtClean="0"/>
              <a:t>27-11-2024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2873798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nl-NL"/>
              <a:t>Klik om de stijl te bewerken</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nl-NL"/>
              <a:t>Tekststijl van het model bewerken</a:t>
            </a:r>
          </a:p>
        </p:txBody>
      </p:sp>
      <p:sp>
        <p:nvSpPr>
          <p:cNvPr id="4" name="Content Placeholder 3"/>
          <p:cNvSpPr>
            <a:spLocks noGrp="1"/>
          </p:cNvSpPr>
          <p:nvPr>
            <p:ph sz="half" idx="2"/>
          </p:nvPr>
        </p:nvSpPr>
        <p:spPr>
          <a:xfrm>
            <a:off x="1492921" y="4453467"/>
            <a:ext cx="9169175" cy="65503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nl-NL"/>
              <a:t>Tekststijl van het model bewerken</a:t>
            </a:r>
          </a:p>
        </p:txBody>
      </p:sp>
      <p:sp>
        <p:nvSpPr>
          <p:cNvPr id="6" name="Content Placeholder 5"/>
          <p:cNvSpPr>
            <a:spLocks noGrp="1"/>
          </p:cNvSpPr>
          <p:nvPr>
            <p:ph sz="quarter" idx="4"/>
          </p:nvPr>
        </p:nvSpPr>
        <p:spPr>
          <a:xfrm>
            <a:off x="10972532" y="4453467"/>
            <a:ext cx="9214332" cy="65503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6D654C7-697E-4611-B0AD-20E597BE6B8D}" type="datetimeFigureOut">
              <a:rPr lang="nl-NL" smtClean="0"/>
              <a:t>27-11-2024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24331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C6D654C7-697E-4611-B0AD-20E597BE6B8D}" type="datetimeFigureOut">
              <a:rPr lang="nl-NL" smtClean="0"/>
              <a:t>27-11-2024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94476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654C7-697E-4611-B0AD-20E597BE6B8D}" type="datetimeFigureOut">
              <a:rPr lang="nl-NL" smtClean="0"/>
              <a:t>27-11-2024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148939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nl-NL"/>
              <a:t>Klik om de stijl te bewerken</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nl-NL"/>
              <a:t>Tekststijl van het model bewerken</a:t>
            </a:r>
          </a:p>
        </p:txBody>
      </p:sp>
      <p:sp>
        <p:nvSpPr>
          <p:cNvPr id="5" name="Date Placeholder 4"/>
          <p:cNvSpPr>
            <a:spLocks noGrp="1"/>
          </p:cNvSpPr>
          <p:nvPr>
            <p:ph type="dt" sz="half" idx="10"/>
          </p:nvPr>
        </p:nvSpPr>
        <p:spPr/>
        <p:txBody>
          <a:bodyPr/>
          <a:lstStyle/>
          <a:p>
            <a:fld id="{C6D654C7-697E-4611-B0AD-20E597BE6B8D}" type="datetimeFigureOut">
              <a:rPr lang="nl-NL" smtClean="0"/>
              <a:t>27-11-2024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39431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nl-NL"/>
              <a:t>Klik om de stijl te bewerken</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nl-NL"/>
              <a:t>Tekststijl van het model bewerken</a:t>
            </a:r>
          </a:p>
        </p:txBody>
      </p:sp>
      <p:sp>
        <p:nvSpPr>
          <p:cNvPr id="5" name="Date Placeholder 4"/>
          <p:cNvSpPr>
            <a:spLocks noGrp="1"/>
          </p:cNvSpPr>
          <p:nvPr>
            <p:ph type="dt" sz="half" idx="10"/>
          </p:nvPr>
        </p:nvSpPr>
        <p:spPr/>
        <p:txBody>
          <a:bodyPr/>
          <a:lstStyle/>
          <a:p>
            <a:fld id="{C6D654C7-697E-4611-B0AD-20E597BE6B8D}" type="datetimeFigureOut">
              <a:rPr lang="nl-NL" smtClean="0"/>
              <a:t>27-11-2024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F707E29-2B87-4054-9C93-755071CCCE25}" type="slidenum">
              <a:rPr lang="nl-NL" smtClean="0"/>
              <a:t>‹nr.›</a:t>
            </a:fld>
            <a:endParaRPr lang="nl-NL"/>
          </a:p>
        </p:txBody>
      </p:sp>
    </p:spTree>
    <p:extLst>
      <p:ext uri="{BB962C8B-B14F-4D97-AF65-F5344CB8AC3E}">
        <p14:creationId xmlns:p14="http://schemas.microsoft.com/office/powerpoint/2010/main" val="93340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C6D654C7-697E-4611-B0AD-20E597BE6B8D}" type="datetimeFigureOut">
              <a:rPr lang="nl-NL" smtClean="0"/>
              <a:t>27-11-2024</a:t>
            </a:fld>
            <a:endParaRPr lang="nl-NL"/>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F707E29-2B87-4054-9C93-755071CCCE25}" type="slidenum">
              <a:rPr lang="nl-NL" smtClean="0"/>
              <a:t>‹nr.›</a:t>
            </a:fld>
            <a:endParaRPr lang="nl-NL"/>
          </a:p>
        </p:txBody>
      </p:sp>
    </p:spTree>
    <p:extLst>
      <p:ext uri="{BB962C8B-B14F-4D97-AF65-F5344CB8AC3E}">
        <p14:creationId xmlns:p14="http://schemas.microsoft.com/office/powerpoint/2010/main" val="15130853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119973" y="2279022"/>
            <a:ext cx="19436326" cy="1900800"/>
          </a:xfrm>
          <a:prstGeom prst="rect">
            <a:avLst/>
          </a:prstGeom>
        </p:spPr>
        <p:txBody>
          <a:bodyPr vert="horz" lIns="0" tIns="0" rIns="0" bIns="0" rtlCol="0" anchor="t" anchorCtr="0">
            <a:normAutofit/>
          </a:bodyPr>
          <a:lstStyle/>
          <a:p>
            <a:r>
              <a:rPr lang="nl-NL" dirty="0"/>
              <a:t>Klik om de stijl te bewerken</a:t>
            </a:r>
          </a:p>
        </p:txBody>
      </p:sp>
      <p:sp>
        <p:nvSpPr>
          <p:cNvPr id="3" name="Tijdelijke aanduiding voor tekst 2"/>
          <p:cNvSpPr>
            <a:spLocks noGrp="1"/>
          </p:cNvSpPr>
          <p:nvPr>
            <p:ph type="body" idx="1"/>
          </p:nvPr>
        </p:nvSpPr>
        <p:spPr>
          <a:xfrm>
            <a:off x="1119973" y="4176887"/>
            <a:ext cx="19436326" cy="7046400"/>
          </a:xfrm>
          <a:prstGeom prst="rect">
            <a:avLst/>
          </a:prstGeom>
        </p:spPr>
        <p:txBody>
          <a:bodyPr vert="horz" lIns="0" tIns="0" rIns="0" bIns="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sp>
        <p:nvSpPr>
          <p:cNvPr id="4" name="Tijdelijke aanduiding voor dianummer 3">
            <a:extLst>
              <a:ext uri="{FF2B5EF4-FFF2-40B4-BE49-F238E27FC236}">
                <a16:creationId xmlns:a16="http://schemas.microsoft.com/office/drawing/2014/main" id="{00C4A9ED-10BC-4655-9631-74B32DCB2A3C}"/>
              </a:ext>
            </a:extLst>
          </p:cNvPr>
          <p:cNvSpPr>
            <a:spLocks noGrp="1"/>
          </p:cNvSpPr>
          <p:nvPr>
            <p:ph type="sldNum" sz="quarter" idx="4"/>
          </p:nvPr>
        </p:nvSpPr>
        <p:spPr>
          <a:xfrm>
            <a:off x="19641121" y="11606350"/>
            <a:ext cx="908778" cy="326400"/>
          </a:xfrm>
          <a:prstGeom prst="rect">
            <a:avLst/>
          </a:prstGeom>
        </p:spPr>
        <p:txBody>
          <a:bodyPr vert="horz" lIns="0" tIns="0" rIns="0" bIns="0" rtlCol="0" anchor="b" anchorCtr="0"/>
          <a:lstStyle>
            <a:lvl1pPr algn="r">
              <a:defRPr sz="2133">
                <a:solidFill>
                  <a:schemeClr val="tx1"/>
                </a:solidFill>
              </a:defRPr>
            </a:lvl1pPr>
          </a:lstStyle>
          <a:p>
            <a:fld id="{6C93B359-CF0D-4389-949E-16A33FCBB3EC}" type="slidenum">
              <a:rPr lang="nl-NL" smtClean="0"/>
              <a:pPr/>
              <a:t>‹nr.›</a:t>
            </a:fld>
            <a:endParaRPr lang="nl-NL" dirty="0"/>
          </a:p>
        </p:txBody>
      </p:sp>
      <p:pic>
        <p:nvPicPr>
          <p:cNvPr id="6" name="Afbeelding 5">
            <a:extLst>
              <a:ext uri="{FF2B5EF4-FFF2-40B4-BE49-F238E27FC236}">
                <a16:creationId xmlns:a16="http://schemas.microsoft.com/office/drawing/2014/main" id="{1113A800-9FFB-4505-9B39-BBE671EBBBEA}"/>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21674138" cy="1894560"/>
          </a:xfrm>
          <a:prstGeom prst="rect">
            <a:avLst/>
          </a:prstGeom>
        </p:spPr>
      </p:pic>
    </p:spTree>
    <p:extLst>
      <p:ext uri="{BB962C8B-B14F-4D97-AF65-F5344CB8AC3E}">
        <p14:creationId xmlns:p14="http://schemas.microsoft.com/office/powerpoint/2010/main" val="6701833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hf hdr="0" ftr="0" dt="0"/>
  <p:txStyles>
    <p:titleStyle>
      <a:lvl1pPr algn="l" defTabSz="1625529" rtl="0" eaLnBrk="1" latinLnBrk="0" hangingPunct="1">
        <a:lnSpc>
          <a:spcPct val="90000"/>
        </a:lnSpc>
        <a:spcBef>
          <a:spcPct val="0"/>
        </a:spcBef>
        <a:buNone/>
        <a:defRPr sz="6400" b="0" kern="1200" baseline="0">
          <a:solidFill>
            <a:schemeClr val="tx2"/>
          </a:solidFill>
          <a:latin typeface="+mj-lt"/>
          <a:ea typeface="+mj-ea"/>
          <a:cs typeface="+mj-cs"/>
        </a:defRPr>
      </a:lvl1pPr>
    </p:titleStyle>
    <p:bodyStyle>
      <a:lvl1pPr marL="563175" indent="-563175" algn="l" defTabSz="1625529" rtl="0" eaLnBrk="1" latinLnBrk="0" hangingPunct="1">
        <a:lnSpc>
          <a:spcPct val="90000"/>
        </a:lnSpc>
        <a:spcBef>
          <a:spcPts val="2133"/>
        </a:spcBef>
        <a:buClrTx/>
        <a:buSzPct val="100000"/>
        <a:buFont typeface="Arial" panose="020B0604020202020204" pitchFamily="34" charset="0"/>
        <a:buChar char="•"/>
        <a:defRPr sz="4266" kern="1200">
          <a:solidFill>
            <a:schemeClr val="tx1"/>
          </a:solidFill>
          <a:latin typeface="+mn-lt"/>
          <a:ea typeface="+mn-ea"/>
          <a:cs typeface="+mn-cs"/>
        </a:defRPr>
      </a:lvl1pPr>
      <a:lvl2pPr marL="1119951" indent="-563175" algn="l" defTabSz="1625529" rtl="0" eaLnBrk="1" latinLnBrk="0" hangingPunct="1">
        <a:lnSpc>
          <a:spcPct val="90000"/>
        </a:lnSpc>
        <a:spcBef>
          <a:spcPts val="1778"/>
        </a:spcBef>
        <a:buClrTx/>
        <a:buFont typeface="Verdana" panose="020B0604030504040204" pitchFamily="34" charset="0"/>
        <a:buChar char="–"/>
        <a:defRPr sz="3555" kern="1200">
          <a:solidFill>
            <a:schemeClr val="tx1"/>
          </a:solidFill>
          <a:latin typeface="+mn-lt"/>
          <a:ea typeface="+mn-ea"/>
          <a:cs typeface="+mn-cs"/>
        </a:defRPr>
      </a:lvl2pPr>
      <a:lvl3pPr marL="1683126" indent="-563175" algn="l" defTabSz="1625529" rtl="0" eaLnBrk="1" latinLnBrk="0" hangingPunct="1">
        <a:lnSpc>
          <a:spcPct val="90000"/>
        </a:lnSpc>
        <a:spcBef>
          <a:spcPts val="1422"/>
        </a:spcBef>
        <a:buClrTx/>
        <a:buFont typeface="Wingdings" panose="05000000000000000000" pitchFamily="2" charset="2"/>
        <a:buChar char="§"/>
        <a:defRPr sz="3200" kern="1200">
          <a:solidFill>
            <a:schemeClr val="tx1"/>
          </a:solidFill>
          <a:latin typeface="+mn-lt"/>
          <a:ea typeface="+mn-ea"/>
          <a:cs typeface="+mn-cs"/>
        </a:defRPr>
      </a:lvl3pPr>
      <a:lvl4pPr marL="2239902" indent="-563175" algn="l" defTabSz="1625529" rtl="0" eaLnBrk="1" latinLnBrk="0" hangingPunct="1">
        <a:lnSpc>
          <a:spcPct val="90000"/>
        </a:lnSpc>
        <a:spcBef>
          <a:spcPts val="1067"/>
        </a:spcBef>
        <a:buClrTx/>
        <a:buFont typeface="Arial" panose="020B0604020202020204" pitchFamily="34" charset="0"/>
        <a:buChar char="•"/>
        <a:defRPr sz="3200" kern="1200">
          <a:solidFill>
            <a:schemeClr val="tx1"/>
          </a:solidFill>
          <a:latin typeface="+mn-lt"/>
          <a:ea typeface="+mn-ea"/>
          <a:cs typeface="+mn-cs"/>
        </a:defRPr>
      </a:lvl4pPr>
      <a:lvl5pPr marL="2803077" indent="-563175" algn="l" defTabSz="1625529" rtl="0" eaLnBrk="1" latinLnBrk="0" hangingPunct="1">
        <a:lnSpc>
          <a:spcPct val="90000"/>
        </a:lnSpc>
        <a:spcBef>
          <a:spcPts val="1067"/>
        </a:spcBef>
        <a:buClr>
          <a:schemeClr val="tx2"/>
        </a:buClr>
        <a:buFont typeface="Verdana" panose="020B0604030504040204" pitchFamily="34" charset="0"/>
        <a:buChar char="–"/>
        <a:defRPr sz="2844" kern="1200">
          <a:solidFill>
            <a:schemeClr val="tx2"/>
          </a:solidFill>
          <a:latin typeface="+mn-lt"/>
          <a:ea typeface="+mn-ea"/>
          <a:cs typeface="+mn-cs"/>
        </a:defRPr>
      </a:lvl5pPr>
      <a:lvl6pPr marL="3359853" indent="-563175" algn="l" defTabSz="1625529" rtl="0" eaLnBrk="1" latinLnBrk="0" hangingPunct="1">
        <a:lnSpc>
          <a:spcPct val="90000"/>
        </a:lnSpc>
        <a:spcBef>
          <a:spcPts val="1067"/>
        </a:spcBef>
        <a:buClr>
          <a:schemeClr val="tx1">
            <a:lumMod val="50000"/>
            <a:lumOff val="50000"/>
          </a:schemeClr>
        </a:buClr>
        <a:buFont typeface="Arial" panose="020B0604020202020204" pitchFamily="34" charset="0"/>
        <a:buChar char="•"/>
        <a:defRPr sz="2489" kern="1200">
          <a:solidFill>
            <a:schemeClr val="tx1">
              <a:lumMod val="50000"/>
              <a:lumOff val="50000"/>
            </a:schemeClr>
          </a:solidFill>
          <a:latin typeface="+mn-lt"/>
          <a:ea typeface="+mn-ea"/>
          <a:cs typeface="+mn-cs"/>
        </a:defRPr>
      </a:lvl6pPr>
      <a:lvl7pPr marL="127994" indent="-127994" algn="l" defTabSz="1625529" rtl="0" eaLnBrk="1" latinLnBrk="0" hangingPunct="1">
        <a:lnSpc>
          <a:spcPct val="90000"/>
        </a:lnSpc>
        <a:spcBef>
          <a:spcPts val="1067"/>
        </a:spcBef>
        <a:buClr>
          <a:schemeClr val="bg1"/>
        </a:buClr>
        <a:buSzPct val="25000"/>
        <a:buFont typeface="Verdana" panose="020B0604030504040204" pitchFamily="34" charset="0"/>
        <a:buChar char="'"/>
        <a:defRPr sz="2133" b="1" i="0" kern="1200">
          <a:solidFill>
            <a:schemeClr val="accent1"/>
          </a:solidFill>
          <a:latin typeface="+mn-lt"/>
          <a:ea typeface="+mn-ea"/>
          <a:cs typeface="+mn-cs"/>
        </a:defRPr>
      </a:lvl7pPr>
      <a:lvl8pPr marL="127994" indent="-127994" algn="l" defTabSz="1625529" rtl="0" eaLnBrk="1" latinLnBrk="0" hangingPunct="1">
        <a:lnSpc>
          <a:spcPct val="90000"/>
        </a:lnSpc>
        <a:spcBef>
          <a:spcPts val="1067"/>
        </a:spcBef>
        <a:buClr>
          <a:schemeClr val="bg1"/>
        </a:buClr>
        <a:buSzPct val="25000"/>
        <a:buFont typeface="Verdana" panose="020B0604030504040204" pitchFamily="34" charset="0"/>
        <a:buChar char="'"/>
        <a:defRPr sz="2133" i="0" kern="1200">
          <a:solidFill>
            <a:schemeClr val="tx1">
              <a:lumMod val="50000"/>
              <a:lumOff val="50000"/>
            </a:schemeClr>
          </a:solidFill>
          <a:latin typeface="+mn-lt"/>
          <a:ea typeface="+mn-ea"/>
          <a:cs typeface="+mn-cs"/>
        </a:defRPr>
      </a:lvl8pPr>
      <a:lvl9pPr marL="383983" indent="-255989" algn="l" defTabSz="1625529" rtl="0" eaLnBrk="1" latinLnBrk="0" hangingPunct="1">
        <a:lnSpc>
          <a:spcPct val="90000"/>
        </a:lnSpc>
        <a:spcBef>
          <a:spcPts val="1067"/>
        </a:spcBef>
        <a:buClr>
          <a:schemeClr val="tx1">
            <a:lumMod val="50000"/>
            <a:lumOff val="50000"/>
          </a:schemeClr>
        </a:buClr>
        <a:buFont typeface="Verdana" panose="020B0604030504040204" pitchFamily="34" charset="0"/>
        <a:buChar char="–"/>
        <a:defRPr sz="2133" i="0" kern="1200">
          <a:solidFill>
            <a:schemeClr val="tx1">
              <a:lumMod val="50000"/>
              <a:lumOff val="50000"/>
            </a:schemeClr>
          </a:solidFill>
          <a:latin typeface="+mn-lt"/>
          <a:ea typeface="+mn-ea"/>
          <a:cs typeface="+mn-cs"/>
        </a:defRPr>
      </a:lvl9pPr>
    </p:bodyStyle>
    <p:otherStyle>
      <a:defPPr>
        <a:defRPr lang="nl-NL"/>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corporate.intranet.rws.nl/Ondersteuning/Kantoorautomatisering_en_Telefonie/Vertrouwelijkheidsniveau_toepassen/"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a:xfrm>
            <a:off x="11647715" y="5919045"/>
            <a:ext cx="8895783" cy="3251200"/>
          </a:xfrm>
        </p:spPr>
        <p:txBody>
          <a:bodyPr>
            <a:normAutofit/>
          </a:bodyPr>
          <a:lstStyle/>
          <a:p>
            <a:r>
              <a:rPr lang="nl-NL" sz="4000" dirty="0"/>
              <a:t>Beslisbomen &amp; opvolging in het Asset Management</a:t>
            </a:r>
          </a:p>
        </p:txBody>
      </p:sp>
      <p:sp>
        <p:nvSpPr>
          <p:cNvPr id="3" name="Tijdelijke aanduiding voor tekst 2"/>
          <p:cNvSpPr>
            <a:spLocks noGrp="1"/>
          </p:cNvSpPr>
          <p:nvPr>
            <p:ph type="body" sz="quarter" idx="21"/>
          </p:nvPr>
        </p:nvSpPr>
        <p:spPr/>
        <p:txBody>
          <a:bodyPr/>
          <a:lstStyle/>
          <a:p>
            <a:r>
              <a:rPr lang="nl-NL" dirty="0"/>
              <a:t>Contactpersoon: Tom Koning</a:t>
            </a:r>
          </a:p>
        </p:txBody>
      </p:sp>
      <p:sp>
        <p:nvSpPr>
          <p:cNvPr id="4" name="Titel 3"/>
          <p:cNvSpPr>
            <a:spLocks noGrp="1"/>
          </p:cNvSpPr>
          <p:nvPr>
            <p:ph type="ctrTitle"/>
          </p:nvPr>
        </p:nvSpPr>
        <p:spPr>
          <a:xfrm>
            <a:off x="11647716" y="3769630"/>
            <a:ext cx="9601693" cy="2494844"/>
          </a:xfrm>
        </p:spPr>
        <p:txBody>
          <a:bodyPr>
            <a:normAutofit/>
          </a:bodyPr>
          <a:lstStyle/>
          <a:p>
            <a:r>
              <a:rPr lang="nl-NL" sz="4800" dirty="0"/>
              <a:t>Early Warning Functionaliteit</a:t>
            </a:r>
            <a:br>
              <a:rPr lang="nl-NL" sz="4800" dirty="0"/>
            </a:br>
            <a:endParaRPr lang="nl-NL" sz="4800" dirty="0"/>
          </a:p>
        </p:txBody>
      </p:sp>
      <p:sp>
        <p:nvSpPr>
          <p:cNvPr id="5" name="Tijdelijke aanduiding voor tekst 4"/>
          <p:cNvSpPr>
            <a:spLocks noGrp="1"/>
          </p:cNvSpPr>
          <p:nvPr>
            <p:ph type="body" sz="quarter" idx="25"/>
          </p:nvPr>
        </p:nvSpPr>
        <p:spPr/>
        <p:txBody>
          <a:bodyPr>
            <a:normAutofit fontScale="85000" lnSpcReduction="20000"/>
          </a:bodyPr>
          <a:lstStyle/>
          <a:p>
            <a:r>
              <a:rPr lang="nl-NL" dirty="0"/>
              <a:t>04-09-2024</a:t>
            </a:r>
          </a:p>
          <a:p>
            <a:r>
              <a:rPr lang="nl-NL" dirty="0"/>
              <a:t>V0.99</a:t>
            </a:r>
          </a:p>
        </p:txBody>
      </p:sp>
      <p:sp>
        <p:nvSpPr>
          <p:cNvPr id="6" name="Tijdelijke aanduiding voor tekst 5"/>
          <p:cNvSpPr>
            <a:spLocks noGrp="1"/>
          </p:cNvSpPr>
          <p:nvPr>
            <p:ph type="body" sz="quarter" idx="26"/>
          </p:nvPr>
        </p:nvSpPr>
        <p:spPr/>
        <p:txBody>
          <a:bodyPr/>
          <a:lstStyle/>
          <a:p>
            <a:endParaRPr lang="nl-NL"/>
          </a:p>
        </p:txBody>
      </p:sp>
      <p:sp>
        <p:nvSpPr>
          <p:cNvPr id="7" name="Tijdelijke aanduiding voor dianummer 6"/>
          <p:cNvSpPr>
            <a:spLocks noGrp="1"/>
          </p:cNvSpPr>
          <p:nvPr>
            <p:ph type="sldNum" sz="quarter" idx="27"/>
          </p:nvPr>
        </p:nvSpPr>
        <p:spPr/>
        <p:txBody>
          <a:bodyPr/>
          <a:lstStyle/>
          <a:p>
            <a:fld id="{6C93B359-CF0D-4389-949E-16A33FCBB3EC}" type="slidenum">
              <a:rPr lang="nl-NL" smtClean="0"/>
              <a:t>1</a:t>
            </a:fld>
            <a:endParaRPr lang="nl-NL" dirty="0"/>
          </a:p>
        </p:txBody>
      </p:sp>
      <p:sp>
        <p:nvSpPr>
          <p:cNvPr id="8" name="Tekstvak 7"/>
          <p:cNvSpPr txBox="1"/>
          <p:nvPr/>
        </p:nvSpPr>
        <p:spPr>
          <a:xfrm>
            <a:off x="472891" y="9132842"/>
            <a:ext cx="7146924" cy="1624547"/>
          </a:xfrm>
          <a:prstGeom prst="rect">
            <a:avLst/>
          </a:prstGeom>
          <a:noFill/>
        </p:spPr>
        <p:txBody>
          <a:bodyPr wrap="square" rtlCol="0">
            <a:spAutoFit/>
          </a:bodyPr>
          <a:lstStyle/>
          <a:p>
            <a:r>
              <a:rPr lang="nl-NL" sz="2489" dirty="0"/>
              <a:t>Let op: Pas zelf het vertrouwelijkheidsniveau aan. Zie voor uitleg </a:t>
            </a:r>
            <a:r>
              <a:rPr lang="nl-NL" sz="2489" u="sng" dirty="0">
                <a:hlinkClick r:id="rId2"/>
              </a:rPr>
              <a:t>deze intranetpagina</a:t>
            </a:r>
            <a:endParaRPr lang="nl-NL" sz="2489" dirty="0"/>
          </a:p>
          <a:p>
            <a:endParaRPr lang="nl-NL" sz="2489" dirty="0"/>
          </a:p>
        </p:txBody>
      </p:sp>
      <p:pic>
        <p:nvPicPr>
          <p:cNvPr id="10" name="Afbeelding 9">
            <a:extLst>
              <a:ext uri="{FF2B5EF4-FFF2-40B4-BE49-F238E27FC236}">
                <a16:creationId xmlns:a16="http://schemas.microsoft.com/office/drawing/2014/main" id="{F1E46EB2-42C1-CD15-FE1A-6F687A0E789F}"/>
              </a:ext>
            </a:extLst>
          </p:cNvPr>
          <p:cNvPicPr>
            <a:picLocks noChangeAspect="1"/>
          </p:cNvPicPr>
          <p:nvPr/>
        </p:nvPicPr>
        <p:blipFill>
          <a:blip r:embed="rId3"/>
          <a:stretch>
            <a:fillRect/>
          </a:stretch>
        </p:blipFill>
        <p:spPr>
          <a:xfrm>
            <a:off x="-2709" y="2325080"/>
            <a:ext cx="10839778" cy="8615470"/>
          </a:xfrm>
          <a:prstGeom prst="rect">
            <a:avLst/>
          </a:prstGeom>
        </p:spPr>
      </p:pic>
    </p:spTree>
    <p:extLst>
      <p:ext uri="{BB962C8B-B14F-4D97-AF65-F5344CB8AC3E}">
        <p14:creationId xmlns:p14="http://schemas.microsoft.com/office/powerpoint/2010/main" val="2535237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801730" y="1077036"/>
            <a:ext cx="5024987"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Maintenance engineer</a:t>
            </a:r>
          </a:p>
          <a:p>
            <a:pPr defTabSz="385250"/>
            <a:r>
              <a:rPr lang="nl-NL" sz="2360" dirty="0">
                <a:solidFill>
                  <a:prstClr val="black"/>
                </a:solidFill>
                <a:latin typeface="Calibri" panose="020F0502020204030204"/>
              </a:rPr>
              <a:t>Decompositie niveau: Element(Functie)</a:t>
            </a:r>
          </a:p>
          <a:p>
            <a:pPr defTabSz="385250"/>
            <a:r>
              <a:rPr lang="nl-NL" sz="2360" dirty="0">
                <a:solidFill>
                  <a:prstClr val="black"/>
                </a:solidFill>
                <a:latin typeface="Calibri" panose="020F0502020204030204"/>
              </a:rPr>
              <a:t>IB: duratie deuropening/-sluiting</a:t>
            </a:r>
          </a:p>
        </p:txBody>
      </p:sp>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6" name="Pijl-rechts 5"/>
          <p:cNvSpPr/>
          <p:nvPr/>
        </p:nvSpPr>
        <p:spPr>
          <a:xfrm>
            <a:off x="9988544" y="2509858"/>
            <a:ext cx="829539" cy="197601"/>
          </a:xfrm>
          <a:prstGeom prst="rightArrow">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grpSp>
        <p:nvGrpSpPr>
          <p:cNvPr id="23" name="Groep 22"/>
          <p:cNvGrpSpPr/>
          <p:nvPr/>
        </p:nvGrpSpPr>
        <p:grpSpPr>
          <a:xfrm>
            <a:off x="7358215" y="1520653"/>
            <a:ext cx="2312536" cy="1850695"/>
            <a:chOff x="726510" y="651353"/>
            <a:chExt cx="1841326" cy="1651438"/>
          </a:xfrm>
        </p:grpSpPr>
        <p:sp>
          <p:nvSpPr>
            <p:cNvPr id="24" name="Rechthoek 23"/>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25" name="Rechte verbindingslijn 24"/>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9" name="Tekstvak 28"/>
            <p:cNvSpPr txBox="1"/>
            <p:nvPr/>
          </p:nvSpPr>
          <p:spPr>
            <a:xfrm>
              <a:off x="1107961" y="1943110"/>
              <a:ext cx="1112466"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Informatief</a:t>
              </a:r>
            </a:p>
          </p:txBody>
        </p:sp>
      </p:grpSp>
      <p:cxnSp>
        <p:nvCxnSpPr>
          <p:cNvPr id="30" name="Rechte verbindingslijn 29"/>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5" name="Afgeronde rechthoek 3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6" name="Afgeronde rechthoek 3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7" name="Afgeronde rechthoek 36"/>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8" name="Afgeronde rechthoek 37"/>
          <p:cNvSpPr/>
          <p:nvPr/>
        </p:nvSpPr>
        <p:spPr>
          <a:xfrm flipH="1">
            <a:off x="8122018"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2" name="Afgeronde rechthoek 41"/>
          <p:cNvSpPr/>
          <p:nvPr/>
        </p:nvSpPr>
        <p:spPr>
          <a:xfrm flipH="1">
            <a:off x="828705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3" name="Afgeronde rechthoek 42"/>
          <p:cNvSpPr/>
          <p:nvPr/>
        </p:nvSpPr>
        <p:spPr>
          <a:xfrm flipH="1">
            <a:off x="8460370" y="2594200"/>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4" name="Afgeronde rechthoek 43"/>
          <p:cNvSpPr/>
          <p:nvPr/>
        </p:nvSpPr>
        <p:spPr>
          <a:xfrm flipH="1">
            <a:off x="8633688"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5" name="Afgeronde rechthoek 44"/>
          <p:cNvSpPr/>
          <p:nvPr/>
        </p:nvSpPr>
        <p:spPr>
          <a:xfrm flipH="1">
            <a:off x="8802485"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6" name="Afgeronde rechthoek 45"/>
          <p:cNvSpPr/>
          <p:nvPr/>
        </p:nvSpPr>
        <p:spPr>
          <a:xfrm flipH="1">
            <a:off x="8975804" y="2555282"/>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7" name="Afgeronde rechthoek 46"/>
          <p:cNvSpPr/>
          <p:nvPr/>
        </p:nvSpPr>
        <p:spPr>
          <a:xfrm flipH="1">
            <a:off x="9149122" y="2532433"/>
            <a:ext cx="82261" cy="331122"/>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8" name="Afgeronde rechthoek 47"/>
          <p:cNvSpPr/>
          <p:nvPr/>
        </p:nvSpPr>
        <p:spPr>
          <a:xfrm flipH="1">
            <a:off x="9322441" y="2532428"/>
            <a:ext cx="82261" cy="331121"/>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50" name="Afgeronde rechthoek 49"/>
          <p:cNvSpPr/>
          <p:nvPr/>
        </p:nvSpPr>
        <p:spPr>
          <a:xfrm rot="10800000" flipV="1">
            <a:off x="6871197" y="6336218"/>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51" name="Afgeronde rechthoek 50"/>
          <p:cNvSpPr/>
          <p:nvPr/>
        </p:nvSpPr>
        <p:spPr>
          <a:xfrm rot="10800000" flipV="1">
            <a:off x="12063093" y="5131121"/>
            <a:ext cx="5424637"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OHD: Is er een bouwdeel dat zorgt voor de afwijking?</a:t>
            </a:r>
          </a:p>
        </p:txBody>
      </p:sp>
      <p:cxnSp>
        <p:nvCxnSpPr>
          <p:cNvPr id="53" name="Gebogen verbindingslijn 52"/>
          <p:cNvCxnSpPr>
            <a:stCxn id="5" idx="2"/>
            <a:endCxn id="61" idx="0"/>
          </p:cNvCxnSpPr>
          <p:nvPr/>
        </p:nvCxnSpPr>
        <p:spPr>
          <a:xfrm rot="5400000">
            <a:off x="8406518" y="2887598"/>
            <a:ext cx="494157" cy="398729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bogen verbindingslijn 54"/>
          <p:cNvCxnSpPr>
            <a:stCxn id="5" idx="2"/>
            <a:endCxn id="51" idx="0"/>
          </p:cNvCxnSpPr>
          <p:nvPr/>
        </p:nvCxnSpPr>
        <p:spPr>
          <a:xfrm rot="16200000" flipH="1">
            <a:off x="12462845" y="2818562"/>
            <a:ext cx="496953" cy="4128168"/>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448502" y="454851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2387084" y="4514852"/>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4038363" y="7572770"/>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SP overleg</a:t>
            </a:r>
          </a:p>
        </p:txBody>
      </p:sp>
      <p:sp>
        <p:nvSpPr>
          <p:cNvPr id="59" name="Afgeronde rechthoek 58"/>
          <p:cNvSpPr/>
          <p:nvPr/>
        </p:nvSpPr>
        <p:spPr>
          <a:xfrm rot="10800000" flipV="1">
            <a:off x="7392825" y="7572770"/>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60" name="Gebogen verbindingslijn 59"/>
          <p:cNvCxnSpPr>
            <a:stCxn id="50" idx="2"/>
            <a:endCxn id="58" idx="0"/>
          </p:cNvCxnSpPr>
          <p:nvPr/>
        </p:nvCxnSpPr>
        <p:spPr>
          <a:xfrm rot="5400000">
            <a:off x="6617635" y="5903349"/>
            <a:ext cx="506009" cy="283283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4" name="Tekstvak 63"/>
          <p:cNvSpPr txBox="1"/>
          <p:nvPr/>
        </p:nvSpPr>
        <p:spPr>
          <a:xfrm>
            <a:off x="6058655" y="6971866"/>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65" name="Gebogen verbindingslijn 64"/>
          <p:cNvCxnSpPr>
            <a:stCxn id="50" idx="2"/>
            <a:endCxn id="59" idx="0"/>
          </p:cNvCxnSpPr>
          <p:nvPr/>
        </p:nvCxnSpPr>
        <p:spPr>
          <a:xfrm rot="16200000" flipH="1">
            <a:off x="8294865" y="7058950"/>
            <a:ext cx="506009" cy="52162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Tekstvak 67"/>
          <p:cNvSpPr txBox="1"/>
          <p:nvPr/>
        </p:nvSpPr>
        <p:spPr>
          <a:xfrm>
            <a:off x="8808677" y="710876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73" name="Afgeronde rechthoek 72"/>
          <p:cNvSpPr/>
          <p:nvPr/>
        </p:nvSpPr>
        <p:spPr>
          <a:xfrm rot="10800000" flipV="1">
            <a:off x="14368861"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77" name="Afgeronde rechthoek 76"/>
          <p:cNvSpPr/>
          <p:nvPr/>
        </p:nvSpPr>
        <p:spPr>
          <a:xfrm rot="10800000" flipV="1">
            <a:off x="12173766"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SP overleg</a:t>
            </a:r>
          </a:p>
        </p:txBody>
      </p:sp>
      <p:sp>
        <p:nvSpPr>
          <p:cNvPr id="78" name="Afgeronde rechthoek 77"/>
          <p:cNvSpPr/>
          <p:nvPr/>
        </p:nvSpPr>
        <p:spPr>
          <a:xfrm rot="10800000" flipV="1">
            <a:off x="16132999"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79" name="Gebogen verbindingslijn 78"/>
          <p:cNvCxnSpPr>
            <a:stCxn id="73" idx="2"/>
            <a:endCxn id="77" idx="0"/>
          </p:cNvCxnSpPr>
          <p:nvPr/>
        </p:nvCxnSpPr>
        <p:spPr>
          <a:xfrm rot="5400000">
            <a:off x="14212929" y="7083985"/>
            <a:ext cx="948476" cy="219509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Tekstvak 79"/>
          <p:cNvSpPr txBox="1"/>
          <p:nvPr/>
        </p:nvSpPr>
        <p:spPr>
          <a:xfrm>
            <a:off x="14804367" y="78598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81" name="Tekstvak 80"/>
          <p:cNvSpPr txBox="1"/>
          <p:nvPr/>
        </p:nvSpPr>
        <p:spPr>
          <a:xfrm>
            <a:off x="16296674" y="785988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83" name="Gebogen verbindingslijn 82"/>
          <p:cNvCxnSpPr>
            <a:stCxn id="73" idx="2"/>
            <a:endCxn id="78" idx="0"/>
          </p:cNvCxnSpPr>
          <p:nvPr/>
        </p:nvCxnSpPr>
        <p:spPr>
          <a:xfrm rot="16200000" flipH="1">
            <a:off x="16192545" y="7299459"/>
            <a:ext cx="948476" cy="176414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Gebogen verbindingslijn 99"/>
          <p:cNvCxnSpPr>
            <a:stCxn id="51" idx="2"/>
            <a:endCxn id="77" idx="0"/>
          </p:cNvCxnSpPr>
          <p:nvPr/>
        </p:nvCxnSpPr>
        <p:spPr>
          <a:xfrm rot="5400000">
            <a:off x="12791324" y="6671684"/>
            <a:ext cx="2782385" cy="1185786"/>
          </a:xfrm>
          <a:prstGeom prst="bentConnector3">
            <a:avLst>
              <a:gd name="adj1" fmla="val 19819"/>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Gebogen verbindingslijn 101"/>
          <p:cNvCxnSpPr>
            <a:stCxn id="51" idx="2"/>
            <a:endCxn id="73" idx="0"/>
          </p:cNvCxnSpPr>
          <p:nvPr/>
        </p:nvCxnSpPr>
        <p:spPr>
          <a:xfrm rot="16200000" flipH="1">
            <a:off x="14728376" y="5920409"/>
            <a:ext cx="1103367" cy="100931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6" name="Tekstvak 105"/>
          <p:cNvSpPr txBox="1"/>
          <p:nvPr/>
        </p:nvSpPr>
        <p:spPr>
          <a:xfrm>
            <a:off x="13781019" y="597802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5005474" y="5954149"/>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grpSp>
        <p:nvGrpSpPr>
          <p:cNvPr id="62" name="Groep 61"/>
          <p:cNvGrpSpPr/>
          <p:nvPr/>
        </p:nvGrpSpPr>
        <p:grpSpPr>
          <a:xfrm>
            <a:off x="10953961" y="1618917"/>
            <a:ext cx="394174" cy="1128580"/>
            <a:chOff x="4928481" y="1914288"/>
            <a:chExt cx="467789" cy="1339351"/>
          </a:xfrm>
        </p:grpSpPr>
        <p:grpSp>
          <p:nvGrpSpPr>
            <p:cNvPr id="63" name="Groep 62"/>
            <p:cNvGrpSpPr>
              <a:grpSpLocks noChangeAspect="1"/>
            </p:cNvGrpSpPr>
            <p:nvPr/>
          </p:nvGrpSpPr>
          <p:grpSpPr>
            <a:xfrm>
              <a:off x="4947948" y="1914288"/>
              <a:ext cx="428857" cy="1319308"/>
              <a:chOff x="1638556" y="3981450"/>
              <a:chExt cx="259612" cy="798654"/>
            </a:xfrm>
          </p:grpSpPr>
          <p:sp>
            <p:nvSpPr>
              <p:cNvPr id="67" name="Afgeronde rechthoek 66"/>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69" name="Ovaal 68"/>
              <p:cNvSpPr/>
              <p:nvPr/>
            </p:nvSpPr>
            <p:spPr>
              <a:xfrm>
                <a:off x="1693883" y="4391865"/>
                <a:ext cx="148958" cy="148316"/>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0" name="Ovaal 69"/>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1" name="Ovaal 70"/>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6" name="Zon 65"/>
            <p:cNvSpPr/>
            <p:nvPr/>
          </p:nvSpPr>
          <p:spPr>
            <a:xfrm>
              <a:off x="4928481" y="2790949"/>
              <a:ext cx="467789" cy="462690"/>
            </a:xfrm>
            <a:prstGeom prst="sun">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1" name="Afgeronde rechthoek 60"/>
          <p:cNvSpPr/>
          <p:nvPr/>
        </p:nvSpPr>
        <p:spPr>
          <a:xfrm rot="10800000" flipV="1">
            <a:off x="4101111" y="5128326"/>
            <a:ext cx="511766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Heeft dit mogelijk effect bovenliggend decompositie niveau?</a:t>
            </a:r>
          </a:p>
        </p:txBody>
      </p:sp>
      <p:sp>
        <p:nvSpPr>
          <p:cNvPr id="74" name="Afgeronde rechthoek 73"/>
          <p:cNvSpPr/>
          <p:nvPr/>
        </p:nvSpPr>
        <p:spPr>
          <a:xfrm rot="10800000" flipV="1">
            <a:off x="2802932" y="633890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 overleg</a:t>
            </a:r>
          </a:p>
        </p:txBody>
      </p:sp>
      <p:cxnSp>
        <p:nvCxnSpPr>
          <p:cNvPr id="75" name="Gebogen verbindingslijn 74"/>
          <p:cNvCxnSpPr>
            <a:stCxn id="61" idx="2"/>
            <a:endCxn id="74" idx="0"/>
          </p:cNvCxnSpPr>
          <p:nvPr/>
        </p:nvCxnSpPr>
        <p:spPr>
          <a:xfrm rot="5400000">
            <a:off x="5199351" y="4878313"/>
            <a:ext cx="480040" cy="244115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6" name="Tekstvak 75"/>
          <p:cNvSpPr txBox="1"/>
          <p:nvPr/>
        </p:nvSpPr>
        <p:spPr>
          <a:xfrm>
            <a:off x="3742405" y="5791058"/>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82" name="Gebogen verbindingslijn 81"/>
          <p:cNvCxnSpPr>
            <a:stCxn id="61" idx="2"/>
            <a:endCxn id="50" idx="0"/>
          </p:cNvCxnSpPr>
          <p:nvPr/>
        </p:nvCxnSpPr>
        <p:spPr>
          <a:xfrm rot="16200000" flipH="1">
            <a:off x="7234827" y="5283991"/>
            <a:ext cx="477349" cy="162710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4" name="Tekstvak 83"/>
          <p:cNvSpPr txBox="1"/>
          <p:nvPr/>
        </p:nvSpPr>
        <p:spPr>
          <a:xfrm>
            <a:off x="8305877" y="585885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86"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303530" y="8160299"/>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91"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8045991" y="9250160"/>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112" name="Afgeronde rechthoek 111"/>
          <p:cNvSpPr/>
          <p:nvPr/>
        </p:nvSpPr>
        <p:spPr>
          <a:xfrm rot="10800000" flipV="1">
            <a:off x="3660573" y="8880277"/>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er sprake van een trend op de EW event? </a:t>
            </a:r>
          </a:p>
        </p:txBody>
      </p:sp>
      <p:cxnSp>
        <p:nvCxnSpPr>
          <p:cNvPr id="113" name="Rechte verbindingslijn met pijl 112"/>
          <p:cNvCxnSpPr>
            <a:stCxn id="58" idx="2"/>
            <a:endCxn id="112" idx="0"/>
          </p:cNvCxnSpPr>
          <p:nvPr/>
        </p:nvCxnSpPr>
        <p:spPr>
          <a:xfrm>
            <a:off x="5454216" y="8303311"/>
            <a:ext cx="4868" cy="5769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4" name="Gebogen verbindingslijn 113"/>
          <p:cNvCxnSpPr>
            <a:stCxn id="112" idx="1"/>
            <a:endCxn id="59" idx="2"/>
          </p:cNvCxnSpPr>
          <p:nvPr/>
        </p:nvCxnSpPr>
        <p:spPr>
          <a:xfrm flipV="1">
            <a:off x="7257606" y="8303309"/>
            <a:ext cx="1551075" cy="942235"/>
          </a:xfrm>
          <a:prstGeom prst="bentConnector2">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7758969" y="888027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116" name="Rechte verbindingslijn met pijl 115"/>
          <p:cNvCxnSpPr>
            <a:stCxn id="112" idx="2"/>
            <a:endCxn id="117" idx="0"/>
          </p:cNvCxnSpPr>
          <p:nvPr/>
        </p:nvCxnSpPr>
        <p:spPr>
          <a:xfrm flipH="1">
            <a:off x="5457196" y="9610817"/>
            <a:ext cx="1892" cy="5256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7" name="Afgeronde rechthoek 116"/>
          <p:cNvSpPr/>
          <p:nvPr/>
        </p:nvSpPr>
        <p:spPr>
          <a:xfrm rot="10800000" flipV="1">
            <a:off x="3658682" y="10136487"/>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Behandel als EW event </a:t>
            </a:r>
            <a:r>
              <a:rPr lang="nl-NL" sz="2360" dirty="0">
                <a:solidFill>
                  <a:prstClr val="black"/>
                </a:solidFill>
                <a:latin typeface="Calibri" panose="020F0502020204030204"/>
                <a:sym typeface="Wingdings" panose="05000000000000000000" pitchFamily="2" charset="2"/>
              </a:rPr>
              <a:t> Waarschuwing</a:t>
            </a:r>
            <a:endParaRPr lang="nl-NL" sz="2360" dirty="0">
              <a:solidFill>
                <a:prstClr val="black"/>
              </a:solidFill>
              <a:latin typeface="Calibri" panose="020F0502020204030204"/>
            </a:endParaRPr>
          </a:p>
        </p:txBody>
      </p:sp>
      <p:sp>
        <p:nvSpPr>
          <p:cNvPr id="118" name="Tekstvak 117"/>
          <p:cNvSpPr txBox="1"/>
          <p:nvPr/>
        </p:nvSpPr>
        <p:spPr>
          <a:xfrm>
            <a:off x="5070343" y="966846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119" name="Pijl-rechts 118"/>
          <p:cNvSpPr/>
          <p:nvPr/>
        </p:nvSpPr>
        <p:spPr>
          <a:xfrm>
            <a:off x="6759732" y="10626701"/>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120" name="Groep 119"/>
          <p:cNvGrpSpPr/>
          <p:nvPr/>
        </p:nvGrpSpPr>
        <p:grpSpPr>
          <a:xfrm>
            <a:off x="7760962" y="9976091"/>
            <a:ext cx="394174" cy="1111691"/>
            <a:chOff x="10912374" y="1887858"/>
            <a:chExt cx="467789" cy="1319308"/>
          </a:xfrm>
        </p:grpSpPr>
        <p:grpSp>
          <p:nvGrpSpPr>
            <p:cNvPr id="121" name="Groep 120"/>
            <p:cNvGrpSpPr>
              <a:grpSpLocks noChangeAspect="1"/>
            </p:cNvGrpSpPr>
            <p:nvPr/>
          </p:nvGrpSpPr>
          <p:grpSpPr>
            <a:xfrm>
              <a:off x="10931841" y="1887858"/>
              <a:ext cx="428857" cy="1319308"/>
              <a:chOff x="1638556" y="3981450"/>
              <a:chExt cx="259612" cy="798654"/>
            </a:xfrm>
          </p:grpSpPr>
          <p:sp>
            <p:nvSpPr>
              <p:cNvPr id="123" name="Afgeronde rechthoek 122"/>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4" name="Ovaal 123"/>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5" name="Ovaal 124"/>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6" name="Ovaal 125"/>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22" name="Zon 121"/>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27"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3026739" y="9548164"/>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a:p>
            <a:pPr algn="ctr" defTabSz="770503">
              <a:defRPr/>
            </a:pPr>
            <a:r>
              <a:rPr lang="nl-NL" sz="1181" kern="0" dirty="0">
                <a:solidFill>
                  <a:srgbClr val="FFFFFF"/>
                </a:solidFill>
                <a:latin typeface="Calibri" panose="020F0502020204030204"/>
              </a:rPr>
              <a:t>- Event log</a:t>
            </a:r>
          </a:p>
        </p:txBody>
      </p:sp>
      <p:grpSp>
        <p:nvGrpSpPr>
          <p:cNvPr id="7" name="Groep 6">
            <a:extLst>
              <a:ext uri="{FF2B5EF4-FFF2-40B4-BE49-F238E27FC236}">
                <a16:creationId xmlns:a16="http://schemas.microsoft.com/office/drawing/2014/main" id="{A77BB434-7BF1-7546-70C6-4A3D04C3072B}"/>
              </a:ext>
            </a:extLst>
          </p:cNvPr>
          <p:cNvGrpSpPr/>
          <p:nvPr/>
        </p:nvGrpSpPr>
        <p:grpSpPr>
          <a:xfrm>
            <a:off x="2484158" y="6995673"/>
            <a:ext cx="1482442" cy="312637"/>
            <a:chOff x="7845608" y="3081316"/>
            <a:chExt cx="1492672" cy="314795"/>
          </a:xfrm>
        </p:grpSpPr>
        <p:grpSp>
          <p:nvGrpSpPr>
            <p:cNvPr id="8" name="Groep 7">
              <a:extLst>
                <a:ext uri="{FF2B5EF4-FFF2-40B4-BE49-F238E27FC236}">
                  <a16:creationId xmlns:a16="http://schemas.microsoft.com/office/drawing/2014/main" id="{31D476C4-DE7F-1CDC-B76C-57BF918CC8D7}"/>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0" name="Rechthoek: afgeronde hoeken 9">
                <a:hlinkClick r:id="" action="ppaction://noaction"/>
                <a:extLst>
                  <a:ext uri="{FF2B5EF4-FFF2-40B4-BE49-F238E27FC236}">
                    <a16:creationId xmlns:a16="http://schemas.microsoft.com/office/drawing/2014/main" id="{C8146FC6-C975-269D-CEA1-8966E540F1F9}"/>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1" name="Groep 10">
                <a:extLst>
                  <a:ext uri="{FF2B5EF4-FFF2-40B4-BE49-F238E27FC236}">
                    <a16:creationId xmlns:a16="http://schemas.microsoft.com/office/drawing/2014/main" id="{C6615223-E307-C491-E3D6-5314B92504DD}"/>
                  </a:ext>
                </a:extLst>
              </p:cNvPr>
              <p:cNvGrpSpPr/>
              <p:nvPr/>
            </p:nvGrpSpPr>
            <p:grpSpPr>
              <a:xfrm>
                <a:off x="7448456" y="556479"/>
                <a:ext cx="299849" cy="282014"/>
                <a:chOff x="9450112" y="277243"/>
                <a:chExt cx="299849" cy="282014"/>
              </a:xfrm>
            </p:grpSpPr>
            <p:sp>
              <p:nvSpPr>
                <p:cNvPr id="12" name="Rechthoek: afgeronde hoeken 11">
                  <a:hlinkClick r:id="" action="ppaction://noaction"/>
                  <a:extLst>
                    <a:ext uri="{FF2B5EF4-FFF2-40B4-BE49-F238E27FC236}">
                      <a16:creationId xmlns:a16="http://schemas.microsoft.com/office/drawing/2014/main" id="{D0D58577-02CF-206B-0BE6-79E4AE1F39B0}"/>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3" name="Afbeelding 12" descr="Afbeelding met zwart, duisternis&#10;&#10;Automatisch gegenereerde beschrijving">
                  <a:extLst>
                    <a:ext uri="{FF2B5EF4-FFF2-40B4-BE49-F238E27FC236}">
                      <a16:creationId xmlns:a16="http://schemas.microsoft.com/office/drawing/2014/main" id="{5374DBB4-76EF-467D-0F9B-A0D2285AFF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9" name="Tekstvak 8">
              <a:extLst>
                <a:ext uri="{FF2B5EF4-FFF2-40B4-BE49-F238E27FC236}">
                  <a16:creationId xmlns:a16="http://schemas.microsoft.com/office/drawing/2014/main" id="{364F925B-FF1A-1826-7924-07C6A60305F7}"/>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15" name="Groep 14">
            <a:extLst>
              <a:ext uri="{FF2B5EF4-FFF2-40B4-BE49-F238E27FC236}">
                <a16:creationId xmlns:a16="http://schemas.microsoft.com/office/drawing/2014/main" id="{252D8E96-4DAA-525B-BEBA-5DAEB9676C18}"/>
              </a:ext>
            </a:extLst>
          </p:cNvPr>
          <p:cNvGrpSpPr/>
          <p:nvPr/>
        </p:nvGrpSpPr>
        <p:grpSpPr>
          <a:xfrm>
            <a:off x="3943817" y="6995807"/>
            <a:ext cx="1762000" cy="312503"/>
            <a:chOff x="9130142" y="2124941"/>
            <a:chExt cx="1774160" cy="314660"/>
          </a:xfrm>
        </p:grpSpPr>
        <p:grpSp>
          <p:nvGrpSpPr>
            <p:cNvPr id="16" name="Groep 15">
              <a:extLst>
                <a:ext uri="{FF2B5EF4-FFF2-40B4-BE49-F238E27FC236}">
                  <a16:creationId xmlns:a16="http://schemas.microsoft.com/office/drawing/2014/main" id="{0C3010FF-D47D-ECCC-286F-62581B57F4E9}"/>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18" name="Rechthoek: afgeronde hoeken 17">
                <a:hlinkClick r:id="" action="ppaction://noaction"/>
                <a:extLst>
                  <a:ext uri="{FF2B5EF4-FFF2-40B4-BE49-F238E27FC236}">
                    <a16:creationId xmlns:a16="http://schemas.microsoft.com/office/drawing/2014/main" id="{BE24E306-1397-9F88-3908-39C2C7A25C6A}"/>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19" name="Groep 18">
                <a:extLst>
                  <a:ext uri="{FF2B5EF4-FFF2-40B4-BE49-F238E27FC236}">
                    <a16:creationId xmlns:a16="http://schemas.microsoft.com/office/drawing/2014/main" id="{FE4006C3-CB84-813F-46E1-9926803F4BB8}"/>
                  </a:ext>
                </a:extLst>
              </p:cNvPr>
              <p:cNvGrpSpPr/>
              <p:nvPr/>
            </p:nvGrpSpPr>
            <p:grpSpPr>
              <a:xfrm>
                <a:off x="9130142" y="2161827"/>
                <a:ext cx="299849" cy="277773"/>
                <a:chOff x="1237854" y="315714"/>
                <a:chExt cx="299849" cy="277773"/>
              </a:xfrm>
            </p:grpSpPr>
            <p:sp>
              <p:nvSpPr>
                <p:cNvPr id="20" name="Rechthoek: afgeronde hoeken 19">
                  <a:hlinkClick r:id="" action="ppaction://noaction"/>
                  <a:extLst>
                    <a:ext uri="{FF2B5EF4-FFF2-40B4-BE49-F238E27FC236}">
                      <a16:creationId xmlns:a16="http://schemas.microsoft.com/office/drawing/2014/main" id="{BA037C11-1F4A-2EC8-AD9A-1970CE7D4A15}"/>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21" name="Afbeelding 20" descr="Afbeelding met zwart, duisternis&#10;&#10;Automatisch gegenereerde beschrijving">
                  <a:extLst>
                    <a:ext uri="{FF2B5EF4-FFF2-40B4-BE49-F238E27FC236}">
                      <a16:creationId xmlns:a16="http://schemas.microsoft.com/office/drawing/2014/main" id="{48D0989E-BA3A-5A5E-62F8-FF170E4B1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7" name="Tekstvak 16">
              <a:extLst>
                <a:ext uri="{FF2B5EF4-FFF2-40B4-BE49-F238E27FC236}">
                  <a16:creationId xmlns:a16="http://schemas.microsoft.com/office/drawing/2014/main" id="{0F843183-ED93-C463-716E-DB642C8E1E6A}"/>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22" name="Groep 21">
            <a:extLst>
              <a:ext uri="{FF2B5EF4-FFF2-40B4-BE49-F238E27FC236}">
                <a16:creationId xmlns:a16="http://schemas.microsoft.com/office/drawing/2014/main" id="{8ECC867D-9685-320C-6414-765FF4854BBA}"/>
              </a:ext>
            </a:extLst>
          </p:cNvPr>
          <p:cNvGrpSpPr/>
          <p:nvPr/>
        </p:nvGrpSpPr>
        <p:grpSpPr>
          <a:xfrm>
            <a:off x="3213610" y="8278709"/>
            <a:ext cx="1266997" cy="316740"/>
            <a:chOff x="7568372" y="4213351"/>
            <a:chExt cx="1275741" cy="318926"/>
          </a:xfrm>
        </p:grpSpPr>
        <p:grpSp>
          <p:nvGrpSpPr>
            <p:cNvPr id="27" name="Groep 26">
              <a:extLst>
                <a:ext uri="{FF2B5EF4-FFF2-40B4-BE49-F238E27FC236}">
                  <a16:creationId xmlns:a16="http://schemas.microsoft.com/office/drawing/2014/main" id="{C6053008-44F6-5415-73CC-D4718D93FE6C}"/>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34" name="Rechthoek: afgeronde hoeken 33">
                <a:hlinkClick r:id="" action="ppaction://noaction"/>
                <a:extLst>
                  <a:ext uri="{FF2B5EF4-FFF2-40B4-BE49-F238E27FC236}">
                    <a16:creationId xmlns:a16="http://schemas.microsoft.com/office/drawing/2014/main" id="{9AF461BD-771C-DAD8-0CE5-015C359B48B9}"/>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39" name="Groep 38">
                <a:extLst>
                  <a:ext uri="{FF2B5EF4-FFF2-40B4-BE49-F238E27FC236}">
                    <a16:creationId xmlns:a16="http://schemas.microsoft.com/office/drawing/2014/main" id="{0C0AB5AF-1AE4-DC04-2455-FA141FB5492D}"/>
                  </a:ext>
                </a:extLst>
              </p:cNvPr>
              <p:cNvGrpSpPr/>
              <p:nvPr/>
            </p:nvGrpSpPr>
            <p:grpSpPr>
              <a:xfrm>
                <a:off x="9374752" y="554996"/>
                <a:ext cx="299849" cy="282014"/>
                <a:chOff x="9450112" y="277243"/>
                <a:chExt cx="299849" cy="282014"/>
              </a:xfrm>
            </p:grpSpPr>
            <p:sp>
              <p:nvSpPr>
                <p:cNvPr id="40" name="Rechthoek: afgeronde hoeken 39">
                  <a:hlinkClick r:id="" action="ppaction://noaction"/>
                  <a:extLst>
                    <a:ext uri="{FF2B5EF4-FFF2-40B4-BE49-F238E27FC236}">
                      <a16:creationId xmlns:a16="http://schemas.microsoft.com/office/drawing/2014/main" id="{769288CD-BD38-5149-7A9B-3303356C0359}"/>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41" name="Afbeelding 40" descr="Afbeelding met zwart, duisternis&#10;&#10;Automatisch gegenereerde beschrijving">
                  <a:extLst>
                    <a:ext uri="{FF2B5EF4-FFF2-40B4-BE49-F238E27FC236}">
                      <a16:creationId xmlns:a16="http://schemas.microsoft.com/office/drawing/2014/main" id="{96BBF478-B830-06F3-D1B9-FC2C714DFF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3" name="Tekstvak 32">
              <a:extLst>
                <a:ext uri="{FF2B5EF4-FFF2-40B4-BE49-F238E27FC236}">
                  <a16:creationId xmlns:a16="http://schemas.microsoft.com/office/drawing/2014/main" id="{283540BE-6EC6-E46E-9A31-7803B55B29B5}"/>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49" name="Groep 48">
            <a:extLst>
              <a:ext uri="{FF2B5EF4-FFF2-40B4-BE49-F238E27FC236}">
                <a16:creationId xmlns:a16="http://schemas.microsoft.com/office/drawing/2014/main" id="{DB438A74-3632-8AE7-5CCC-8552590E5A07}"/>
              </a:ext>
            </a:extLst>
          </p:cNvPr>
          <p:cNvGrpSpPr/>
          <p:nvPr/>
        </p:nvGrpSpPr>
        <p:grpSpPr>
          <a:xfrm>
            <a:off x="4551722" y="8281727"/>
            <a:ext cx="1509542" cy="314328"/>
            <a:chOff x="8138580" y="3497324"/>
            <a:chExt cx="1519959" cy="316497"/>
          </a:xfrm>
        </p:grpSpPr>
        <p:grpSp>
          <p:nvGrpSpPr>
            <p:cNvPr id="52" name="Groep 51">
              <a:extLst>
                <a:ext uri="{FF2B5EF4-FFF2-40B4-BE49-F238E27FC236}">
                  <a16:creationId xmlns:a16="http://schemas.microsoft.com/office/drawing/2014/main" id="{A2336A25-AEBA-2D9C-EC5A-19313D4A052D}"/>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92" name="Rechthoek: afgeronde hoeken 91">
                <a:hlinkClick r:id="" action="ppaction://noaction"/>
                <a:extLst>
                  <a:ext uri="{FF2B5EF4-FFF2-40B4-BE49-F238E27FC236}">
                    <a16:creationId xmlns:a16="http://schemas.microsoft.com/office/drawing/2014/main" id="{61ABDD66-23EC-B8CD-827A-8F34B089EDAD}"/>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93" name="Groep 92">
                <a:extLst>
                  <a:ext uri="{FF2B5EF4-FFF2-40B4-BE49-F238E27FC236}">
                    <a16:creationId xmlns:a16="http://schemas.microsoft.com/office/drawing/2014/main" id="{CF199E1D-2F96-00DB-6F29-A884D163CE83}"/>
                  </a:ext>
                </a:extLst>
              </p:cNvPr>
              <p:cNvGrpSpPr/>
              <p:nvPr/>
            </p:nvGrpSpPr>
            <p:grpSpPr>
              <a:xfrm>
                <a:off x="8461914" y="3535446"/>
                <a:ext cx="299849" cy="277773"/>
                <a:chOff x="1237854" y="315714"/>
                <a:chExt cx="299849" cy="277773"/>
              </a:xfrm>
            </p:grpSpPr>
            <p:sp>
              <p:nvSpPr>
                <p:cNvPr id="94" name="Rechthoek: afgeronde hoeken 93">
                  <a:hlinkClick r:id="" action="ppaction://noaction"/>
                  <a:extLst>
                    <a:ext uri="{FF2B5EF4-FFF2-40B4-BE49-F238E27FC236}">
                      <a16:creationId xmlns:a16="http://schemas.microsoft.com/office/drawing/2014/main" id="{9A187AC6-25FE-2630-0E69-45B261FFE11A}"/>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95" name="Afbeelding 94" descr="Afbeelding met zwart, duisternis&#10;&#10;Automatisch gegenereerde beschrijving">
                  <a:extLst>
                    <a:ext uri="{FF2B5EF4-FFF2-40B4-BE49-F238E27FC236}">
                      <a16:creationId xmlns:a16="http://schemas.microsoft.com/office/drawing/2014/main" id="{01481B6F-8525-51CD-08B8-2C0FBDFBFB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54" name="Tekstvak 53">
              <a:extLst>
                <a:ext uri="{FF2B5EF4-FFF2-40B4-BE49-F238E27FC236}">
                  <a16:creationId xmlns:a16="http://schemas.microsoft.com/office/drawing/2014/main" id="{606BA9F0-1AB7-E052-69AF-4A5D512531BF}"/>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grpSp>
        <p:nvGrpSpPr>
          <p:cNvPr id="96" name="Groep 95">
            <a:extLst>
              <a:ext uri="{FF2B5EF4-FFF2-40B4-BE49-F238E27FC236}">
                <a16:creationId xmlns:a16="http://schemas.microsoft.com/office/drawing/2014/main" id="{32703EEB-485F-D04C-A3C8-6E4386C3FBCF}"/>
              </a:ext>
            </a:extLst>
          </p:cNvPr>
          <p:cNvGrpSpPr/>
          <p:nvPr/>
        </p:nvGrpSpPr>
        <p:grpSpPr>
          <a:xfrm>
            <a:off x="12049639" y="9360964"/>
            <a:ext cx="1266997" cy="316740"/>
            <a:chOff x="7568372" y="4213351"/>
            <a:chExt cx="1275741" cy="318926"/>
          </a:xfrm>
        </p:grpSpPr>
        <p:grpSp>
          <p:nvGrpSpPr>
            <p:cNvPr id="97" name="Groep 96">
              <a:extLst>
                <a:ext uri="{FF2B5EF4-FFF2-40B4-BE49-F238E27FC236}">
                  <a16:creationId xmlns:a16="http://schemas.microsoft.com/office/drawing/2014/main" id="{506AAD89-E2D1-370C-4EF9-1B468954CE03}"/>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99" name="Rechthoek: afgeronde hoeken 98">
                <a:hlinkClick r:id="" action="ppaction://noaction"/>
                <a:extLst>
                  <a:ext uri="{FF2B5EF4-FFF2-40B4-BE49-F238E27FC236}">
                    <a16:creationId xmlns:a16="http://schemas.microsoft.com/office/drawing/2014/main" id="{7F450DA7-8297-C2EE-8CD5-F9DDE1BB0C70}"/>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101" name="Groep 100">
                <a:extLst>
                  <a:ext uri="{FF2B5EF4-FFF2-40B4-BE49-F238E27FC236}">
                    <a16:creationId xmlns:a16="http://schemas.microsoft.com/office/drawing/2014/main" id="{A71BB467-A281-3552-5CD4-6734DEAC4329}"/>
                  </a:ext>
                </a:extLst>
              </p:cNvPr>
              <p:cNvGrpSpPr/>
              <p:nvPr/>
            </p:nvGrpSpPr>
            <p:grpSpPr>
              <a:xfrm>
                <a:off x="9374752" y="554996"/>
                <a:ext cx="299849" cy="282014"/>
                <a:chOff x="9450112" y="277243"/>
                <a:chExt cx="299849" cy="282014"/>
              </a:xfrm>
            </p:grpSpPr>
            <p:sp>
              <p:nvSpPr>
                <p:cNvPr id="103" name="Rechthoek: afgeronde hoeken 102">
                  <a:hlinkClick r:id="" action="ppaction://noaction"/>
                  <a:extLst>
                    <a:ext uri="{FF2B5EF4-FFF2-40B4-BE49-F238E27FC236}">
                      <a16:creationId xmlns:a16="http://schemas.microsoft.com/office/drawing/2014/main" id="{161F5735-33F3-31AC-C591-823C3C019EB0}"/>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04" name="Afbeelding 103" descr="Afbeelding met zwart, duisternis&#10;&#10;Automatisch gegenereerde beschrijving">
                  <a:extLst>
                    <a:ext uri="{FF2B5EF4-FFF2-40B4-BE49-F238E27FC236}">
                      <a16:creationId xmlns:a16="http://schemas.microsoft.com/office/drawing/2014/main" id="{3A870C98-7652-E66F-67B3-D942B86B97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98" name="Tekstvak 97">
              <a:extLst>
                <a:ext uri="{FF2B5EF4-FFF2-40B4-BE49-F238E27FC236}">
                  <a16:creationId xmlns:a16="http://schemas.microsoft.com/office/drawing/2014/main" id="{B3181B3F-20CD-606F-9FE6-384497CE40B5}"/>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105" name="Groep 104">
            <a:extLst>
              <a:ext uri="{FF2B5EF4-FFF2-40B4-BE49-F238E27FC236}">
                <a16:creationId xmlns:a16="http://schemas.microsoft.com/office/drawing/2014/main" id="{94878154-B6DF-E2DF-9106-94B12CF8DBA4}"/>
              </a:ext>
            </a:extLst>
          </p:cNvPr>
          <p:cNvGrpSpPr/>
          <p:nvPr/>
        </p:nvGrpSpPr>
        <p:grpSpPr>
          <a:xfrm>
            <a:off x="13387751" y="9363982"/>
            <a:ext cx="1509542" cy="314328"/>
            <a:chOff x="8138580" y="3497324"/>
            <a:chExt cx="1519959" cy="316497"/>
          </a:xfrm>
        </p:grpSpPr>
        <p:grpSp>
          <p:nvGrpSpPr>
            <p:cNvPr id="108" name="Groep 107">
              <a:extLst>
                <a:ext uri="{FF2B5EF4-FFF2-40B4-BE49-F238E27FC236}">
                  <a16:creationId xmlns:a16="http://schemas.microsoft.com/office/drawing/2014/main" id="{7CC620FB-C991-0BBB-E72A-1FA499A9EB91}"/>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110" name="Rechthoek: afgeronde hoeken 109">
                <a:hlinkClick r:id="" action="ppaction://noaction"/>
                <a:extLst>
                  <a:ext uri="{FF2B5EF4-FFF2-40B4-BE49-F238E27FC236}">
                    <a16:creationId xmlns:a16="http://schemas.microsoft.com/office/drawing/2014/main" id="{678F2B20-51AA-DA6C-C22B-CBF022547B7E}"/>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111" name="Groep 110">
                <a:extLst>
                  <a:ext uri="{FF2B5EF4-FFF2-40B4-BE49-F238E27FC236}">
                    <a16:creationId xmlns:a16="http://schemas.microsoft.com/office/drawing/2014/main" id="{C632399A-8E7B-5A7B-CB47-BB7020C83D53}"/>
                  </a:ext>
                </a:extLst>
              </p:cNvPr>
              <p:cNvGrpSpPr/>
              <p:nvPr/>
            </p:nvGrpSpPr>
            <p:grpSpPr>
              <a:xfrm>
                <a:off x="8461914" y="3535446"/>
                <a:ext cx="299849" cy="277773"/>
                <a:chOff x="1237854" y="315714"/>
                <a:chExt cx="299849" cy="277773"/>
              </a:xfrm>
            </p:grpSpPr>
            <p:sp>
              <p:nvSpPr>
                <p:cNvPr id="128" name="Rechthoek: afgeronde hoeken 127">
                  <a:hlinkClick r:id="" action="ppaction://noaction"/>
                  <a:extLst>
                    <a:ext uri="{FF2B5EF4-FFF2-40B4-BE49-F238E27FC236}">
                      <a16:creationId xmlns:a16="http://schemas.microsoft.com/office/drawing/2014/main" id="{B6F799B0-0676-FF6B-60CB-7C94A1A85BC6}"/>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129" name="Afbeelding 128" descr="Afbeelding met zwart, duisternis&#10;&#10;Automatisch gegenereerde beschrijving">
                  <a:extLst>
                    <a:ext uri="{FF2B5EF4-FFF2-40B4-BE49-F238E27FC236}">
                      <a16:creationId xmlns:a16="http://schemas.microsoft.com/office/drawing/2014/main" id="{7B3F6AC2-9556-305B-17F9-987F9CE160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09" name="Tekstvak 108">
              <a:extLst>
                <a:ext uri="{FF2B5EF4-FFF2-40B4-BE49-F238E27FC236}">
                  <a16:creationId xmlns:a16="http://schemas.microsoft.com/office/drawing/2014/main" id="{ECEB9E99-7AE6-592A-A34B-4033E877E10F}"/>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spTree>
    <p:extLst>
      <p:ext uri="{BB962C8B-B14F-4D97-AF65-F5344CB8AC3E}">
        <p14:creationId xmlns:p14="http://schemas.microsoft.com/office/powerpoint/2010/main" val="951194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0" y="5382180"/>
            <a:ext cx="5488950"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OHD/SP: Is er een bouwdeel dat zorgt voor de afwijking?</a:t>
            </a:r>
          </a:p>
        </p:txBody>
      </p:sp>
      <p:cxnSp>
        <p:nvCxnSpPr>
          <p:cNvPr id="55" name="Gebogen verbindingslijn 54"/>
          <p:cNvCxnSpPr>
            <a:stCxn id="5" idx="2"/>
            <a:endCxn id="51" idx="0"/>
          </p:cNvCxnSpPr>
          <p:nvPr/>
        </p:nvCxnSpPr>
        <p:spPr>
          <a:xfrm rot="16200000" flipH="1">
            <a:off x="12274554" y="3006853"/>
            <a:ext cx="748013" cy="400263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6954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77906" y="467790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1762" y="5385155"/>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bij bron van afwijking</a:t>
            </a:r>
          </a:p>
        </p:txBody>
      </p:sp>
      <p:sp>
        <p:nvSpPr>
          <p:cNvPr id="77" name="Afgeronde rechthoek 76"/>
          <p:cNvSpPr/>
          <p:nvPr/>
        </p:nvSpPr>
        <p:spPr>
          <a:xfrm rot="10800000" flipV="1">
            <a:off x="12660910" y="709738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mogelijke oorzaken in SP overleg</a:t>
            </a:r>
          </a:p>
        </p:txBody>
      </p:sp>
      <p:sp>
        <p:nvSpPr>
          <p:cNvPr id="106" name="Tekstvak 105"/>
          <p:cNvSpPr txBox="1"/>
          <p:nvPr/>
        </p:nvSpPr>
        <p:spPr>
          <a:xfrm>
            <a:off x="14062033" y="6373859"/>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0957706" y="540815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9955791" y="2265290"/>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7" y="1520653"/>
            <a:ext cx="2312536" cy="1850695"/>
            <a:chOff x="726510" y="651353"/>
            <a:chExt cx="1841326" cy="1651438"/>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963081" y="1943110"/>
              <a:ext cx="1402227"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Waarschuwing</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75" name="Afgeronde rechthoek 7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76" name="Afgeronde rechthoek 7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2" name="Afgeronde rechthoek 81"/>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4" name="Afgeronde rechthoek 83"/>
          <p:cNvSpPr/>
          <p:nvPr/>
        </p:nvSpPr>
        <p:spPr>
          <a:xfrm flipH="1">
            <a:off x="8126077" y="2570456"/>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8299395" y="248014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8472714" y="2424347"/>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grpSp>
        <p:nvGrpSpPr>
          <p:cNvPr id="87" name="Groep 86"/>
          <p:cNvGrpSpPr/>
          <p:nvPr/>
        </p:nvGrpSpPr>
        <p:grpSpPr>
          <a:xfrm>
            <a:off x="10957023" y="1614679"/>
            <a:ext cx="394174" cy="1111691"/>
            <a:chOff x="10912374" y="1887858"/>
            <a:chExt cx="467789" cy="1319308"/>
          </a:xfrm>
        </p:grpSpPr>
        <p:grpSp>
          <p:nvGrpSpPr>
            <p:cNvPr id="88" name="Groep 87"/>
            <p:cNvGrpSpPr>
              <a:grpSpLocks noChangeAspect="1"/>
            </p:cNvGrpSpPr>
            <p:nvPr/>
          </p:nvGrpSpPr>
          <p:grpSpPr>
            <a:xfrm>
              <a:off x="10931841" y="1887858"/>
              <a:ext cx="428857" cy="1319308"/>
              <a:chOff x="1638556" y="3981450"/>
              <a:chExt cx="259612" cy="798654"/>
            </a:xfrm>
          </p:grpSpPr>
          <p:sp>
            <p:nvSpPr>
              <p:cNvPr id="90" name="Afgeronde rechthoek 8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1" name="Ovaal 9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2" name="Ovaal 91"/>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3" name="Ovaal 9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9" name="Zon 88"/>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4" name="Afgeronde rechthoek 93"/>
          <p:cNvSpPr/>
          <p:nvPr/>
        </p:nvSpPr>
        <p:spPr>
          <a:xfrm flipH="1">
            <a:off x="8645569" y="2387649"/>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818426" y="2327755"/>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989470" y="223717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9157323" y="220001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9328189" y="219682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391762" y="6382593"/>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Moet er een mitigerende maatregel worden genomen? </a:t>
            </a:r>
          </a:p>
        </p:txBody>
      </p:sp>
      <p:cxnSp>
        <p:nvCxnSpPr>
          <p:cNvPr id="27" name="Rechte verbindingslijn met pijl 26"/>
          <p:cNvCxnSpPr>
            <a:stCxn id="51" idx="2"/>
            <a:endCxn id="77" idx="0"/>
          </p:cNvCxnSpPr>
          <p:nvPr/>
        </p:nvCxnSpPr>
        <p:spPr>
          <a:xfrm>
            <a:off x="14649874" y="6124443"/>
            <a:ext cx="0" cy="97294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stCxn id="58" idx="2"/>
            <a:endCxn id="101" idx="0"/>
          </p:cNvCxnSpPr>
          <p:nvPr/>
        </p:nvCxnSpPr>
        <p:spPr>
          <a:xfrm>
            <a:off x="7745074" y="6115696"/>
            <a:ext cx="0" cy="2668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stCxn id="51" idx="3"/>
            <a:endCxn id="58" idx="1"/>
          </p:cNvCxnSpPr>
          <p:nvPr/>
        </p:nvCxnSpPr>
        <p:spPr>
          <a:xfrm flipH="1" flipV="1">
            <a:off x="10098394" y="5750422"/>
            <a:ext cx="1964698" cy="288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5" name="Afgeronde rechthoek 104"/>
          <p:cNvSpPr/>
          <p:nvPr/>
        </p:nvSpPr>
        <p:spPr>
          <a:xfrm rot="10800000" flipV="1">
            <a:off x="3966661" y="7707361"/>
            <a:ext cx="3141723"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maatregel met OHD en SP</a:t>
            </a:r>
          </a:p>
        </p:txBody>
      </p:sp>
      <p:cxnSp>
        <p:nvCxnSpPr>
          <p:cNvPr id="109" name="Gebogen verbindingslijn 108"/>
          <p:cNvCxnSpPr>
            <a:stCxn id="101" idx="2"/>
            <a:endCxn id="105" idx="0"/>
          </p:cNvCxnSpPr>
          <p:nvPr/>
        </p:nvCxnSpPr>
        <p:spPr>
          <a:xfrm rot="5400000">
            <a:off x="6344192" y="6306466"/>
            <a:ext cx="594224" cy="220755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Gebogen verbindingslijn 110"/>
          <p:cNvCxnSpPr>
            <a:stCxn id="5" idx="2"/>
            <a:endCxn id="58" idx="0"/>
          </p:cNvCxnSpPr>
          <p:nvPr/>
        </p:nvCxnSpPr>
        <p:spPr>
          <a:xfrm rot="5400000">
            <a:off x="8820667" y="3558583"/>
            <a:ext cx="750985" cy="290216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5090217" y="721573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16" name="Gebogen verbindingslijn 115"/>
          <p:cNvCxnSpPr>
            <a:stCxn id="101" idx="2"/>
            <a:endCxn id="118" idx="0"/>
          </p:cNvCxnSpPr>
          <p:nvPr/>
        </p:nvCxnSpPr>
        <p:spPr>
          <a:xfrm rot="16200000" flipH="1">
            <a:off x="8048093" y="6810119"/>
            <a:ext cx="600381" cy="120640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Afgeronde rechthoek 117"/>
          <p:cNvSpPr/>
          <p:nvPr/>
        </p:nvSpPr>
        <p:spPr>
          <a:xfrm rot="10800000" flipV="1">
            <a:off x="7581559" y="7713517"/>
            <a:ext cx="273984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sp>
        <p:nvSpPr>
          <p:cNvPr id="120" name="Tekstvak 119"/>
          <p:cNvSpPr txBox="1"/>
          <p:nvPr/>
        </p:nvSpPr>
        <p:spPr>
          <a:xfrm>
            <a:off x="8980061" y="72579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3" name="Tekstvak 52"/>
          <p:cNvSpPr txBox="1"/>
          <p:nvPr/>
        </p:nvSpPr>
        <p:spPr>
          <a:xfrm>
            <a:off x="1801729" y="1077036"/>
            <a:ext cx="4205690"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Maintenance engineer</a:t>
            </a:r>
          </a:p>
          <a:p>
            <a:pPr defTabSz="385250"/>
            <a:r>
              <a:rPr lang="nl-NL" sz="2360" dirty="0">
                <a:solidFill>
                  <a:prstClr val="black"/>
                </a:solidFill>
                <a:latin typeface="Calibri" panose="020F0502020204030204"/>
              </a:rPr>
              <a:t>Decompositie niveau: Element</a:t>
            </a:r>
          </a:p>
          <a:p>
            <a:pPr defTabSz="385250"/>
            <a:r>
              <a:rPr lang="nl-NL" sz="2360" dirty="0">
                <a:solidFill>
                  <a:prstClr val="black"/>
                </a:solidFill>
                <a:latin typeface="Calibri" panose="020F0502020204030204"/>
              </a:rPr>
              <a:t>IB: duratie deuropening/-sluiting</a:t>
            </a:r>
          </a:p>
        </p:txBody>
      </p:sp>
      <p:sp>
        <p:nvSpPr>
          <p:cNvPr id="60" name="Afgeronde rechthoek 59"/>
          <p:cNvSpPr/>
          <p:nvPr/>
        </p:nvSpPr>
        <p:spPr>
          <a:xfrm rot="10800000" flipV="1">
            <a:off x="12145999" y="8397800"/>
            <a:ext cx="5004088"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om bron vast te stellen</a:t>
            </a:r>
          </a:p>
        </p:txBody>
      </p:sp>
      <p:cxnSp>
        <p:nvCxnSpPr>
          <p:cNvPr id="64" name="Rechte verbindingslijn met pijl 63"/>
          <p:cNvCxnSpPr>
            <a:stCxn id="77" idx="2"/>
            <a:endCxn id="60" idx="0"/>
          </p:cNvCxnSpPr>
          <p:nvPr/>
        </p:nvCxnSpPr>
        <p:spPr>
          <a:xfrm flipH="1">
            <a:off x="14648045" y="7827934"/>
            <a:ext cx="1830" cy="5698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68" name="Gebogen verbindingslijn 67"/>
          <p:cNvCxnSpPr>
            <a:stCxn id="60" idx="3"/>
            <a:endCxn id="101" idx="1"/>
          </p:cNvCxnSpPr>
          <p:nvPr/>
        </p:nvCxnSpPr>
        <p:spPr>
          <a:xfrm rot="10800000">
            <a:off x="10098394" y="6747862"/>
            <a:ext cx="2047609" cy="2015206"/>
          </a:xfrm>
          <a:prstGeom prst="bentConnector3">
            <a:avLst>
              <a:gd name="adj1" fmla="val 31397"/>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481967" y="838433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79" name="Afgeronde rechthoek 78"/>
          <p:cNvSpPr/>
          <p:nvPr/>
        </p:nvSpPr>
        <p:spPr>
          <a:xfrm rot="10800000" flipV="1">
            <a:off x="3548780" y="869661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een terugkerende oorzaak? &gt;3x</a:t>
            </a:r>
          </a:p>
        </p:txBody>
      </p:sp>
      <p:sp>
        <p:nvSpPr>
          <p:cNvPr id="80" name="Afgeronde rechthoek 79"/>
          <p:cNvSpPr/>
          <p:nvPr/>
        </p:nvSpPr>
        <p:spPr>
          <a:xfrm rot="10800000" flipV="1">
            <a:off x="7119046" y="9969888"/>
            <a:ext cx="270694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81" name="Gebogen verbindingslijn 80"/>
          <p:cNvCxnSpPr>
            <a:stCxn id="79" idx="2"/>
            <a:endCxn id="80" idx="0"/>
          </p:cNvCxnSpPr>
          <p:nvPr/>
        </p:nvCxnSpPr>
        <p:spPr>
          <a:xfrm rot="16200000" flipH="1">
            <a:off x="6733767" y="8231136"/>
            <a:ext cx="542726" cy="293477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3" name="Tekstvak 82"/>
          <p:cNvSpPr txBox="1"/>
          <p:nvPr/>
        </p:nvSpPr>
        <p:spPr>
          <a:xfrm>
            <a:off x="8657559" y="9468650"/>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99" name="Afgeronde rechthoek 98"/>
          <p:cNvSpPr/>
          <p:nvPr/>
        </p:nvSpPr>
        <p:spPr>
          <a:xfrm rot="10800000" flipV="1">
            <a:off x="1955159" y="9950756"/>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of aanpassing P-IHP nodig is.</a:t>
            </a:r>
          </a:p>
        </p:txBody>
      </p:sp>
      <p:sp>
        <p:nvSpPr>
          <p:cNvPr id="100" name="Tekstvak 99"/>
          <p:cNvSpPr txBox="1"/>
          <p:nvPr/>
        </p:nvSpPr>
        <p:spPr>
          <a:xfrm>
            <a:off x="3922346" y="9398422"/>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02" name="Gebogen verbindingslijn 101"/>
          <p:cNvCxnSpPr>
            <a:stCxn id="79" idx="2"/>
            <a:endCxn id="99" idx="0"/>
          </p:cNvCxnSpPr>
          <p:nvPr/>
        </p:nvCxnSpPr>
        <p:spPr>
          <a:xfrm rot="5400000">
            <a:off x="4672064" y="9085072"/>
            <a:ext cx="523594" cy="120776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8"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071730" y="10587211"/>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114" name="Rechte verbindingslijn met pijl 113"/>
          <p:cNvCxnSpPr>
            <a:stCxn id="105" idx="2"/>
            <a:endCxn id="79" idx="0"/>
          </p:cNvCxnSpPr>
          <p:nvPr/>
        </p:nvCxnSpPr>
        <p:spPr>
          <a:xfrm>
            <a:off x="5537523" y="8437900"/>
            <a:ext cx="221" cy="2587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4" name="Groep 3">
            <a:extLst>
              <a:ext uri="{FF2B5EF4-FFF2-40B4-BE49-F238E27FC236}">
                <a16:creationId xmlns:a16="http://schemas.microsoft.com/office/drawing/2014/main" id="{3077ED7E-D6F3-8CBB-B140-26174138A9C7}"/>
              </a:ext>
            </a:extLst>
          </p:cNvPr>
          <p:cNvGrpSpPr/>
          <p:nvPr/>
        </p:nvGrpSpPr>
        <p:grpSpPr>
          <a:xfrm>
            <a:off x="12673183" y="7803893"/>
            <a:ext cx="1266997" cy="316740"/>
            <a:chOff x="7568372" y="4213351"/>
            <a:chExt cx="1275741" cy="318926"/>
          </a:xfrm>
        </p:grpSpPr>
        <p:grpSp>
          <p:nvGrpSpPr>
            <p:cNvPr id="6" name="Groep 5">
              <a:extLst>
                <a:ext uri="{FF2B5EF4-FFF2-40B4-BE49-F238E27FC236}">
                  <a16:creationId xmlns:a16="http://schemas.microsoft.com/office/drawing/2014/main" id="{7FB6297F-A528-CFAB-D4D5-04790B887B18}"/>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8" name="Rechthoek: afgeronde hoeken 7">
                <a:hlinkClick r:id="" action="ppaction://noaction"/>
                <a:extLst>
                  <a:ext uri="{FF2B5EF4-FFF2-40B4-BE49-F238E27FC236}">
                    <a16:creationId xmlns:a16="http://schemas.microsoft.com/office/drawing/2014/main" id="{52E155E9-4530-D3D9-7058-347F5B4A75B3}"/>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9" name="Groep 8">
                <a:extLst>
                  <a:ext uri="{FF2B5EF4-FFF2-40B4-BE49-F238E27FC236}">
                    <a16:creationId xmlns:a16="http://schemas.microsoft.com/office/drawing/2014/main" id="{5C6EC65C-1090-A7CB-8909-24674E7AE917}"/>
                  </a:ext>
                </a:extLst>
              </p:cNvPr>
              <p:cNvGrpSpPr/>
              <p:nvPr/>
            </p:nvGrpSpPr>
            <p:grpSpPr>
              <a:xfrm>
                <a:off x="9374752" y="554996"/>
                <a:ext cx="299849" cy="282014"/>
                <a:chOff x="9450112" y="277243"/>
                <a:chExt cx="299849" cy="282014"/>
              </a:xfrm>
            </p:grpSpPr>
            <p:sp>
              <p:nvSpPr>
                <p:cNvPr id="10" name="Rechthoek: afgeronde hoeken 9">
                  <a:hlinkClick r:id="" action="ppaction://noaction"/>
                  <a:extLst>
                    <a:ext uri="{FF2B5EF4-FFF2-40B4-BE49-F238E27FC236}">
                      <a16:creationId xmlns:a16="http://schemas.microsoft.com/office/drawing/2014/main" id="{06ADE809-67AD-D86E-FEB3-8C66A3806FCA}"/>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1" name="Afbeelding 10" descr="Afbeelding met zwart, duisternis&#10;&#10;Automatisch gegenereerde beschrijving">
                  <a:extLst>
                    <a:ext uri="{FF2B5EF4-FFF2-40B4-BE49-F238E27FC236}">
                      <a16:creationId xmlns:a16="http://schemas.microsoft.com/office/drawing/2014/main" id="{6A193F7D-FB6F-34F9-D8CF-AC06E0E16A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7" name="Tekstvak 6">
              <a:extLst>
                <a:ext uri="{FF2B5EF4-FFF2-40B4-BE49-F238E27FC236}">
                  <a16:creationId xmlns:a16="http://schemas.microsoft.com/office/drawing/2014/main" id="{7E02797D-AD8B-CE87-5FE4-CBA1BF588A7C}"/>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12" name="Groep 11">
            <a:extLst>
              <a:ext uri="{FF2B5EF4-FFF2-40B4-BE49-F238E27FC236}">
                <a16:creationId xmlns:a16="http://schemas.microsoft.com/office/drawing/2014/main" id="{C724E50E-B6B1-2D01-975F-2A8F6500DF4E}"/>
              </a:ext>
            </a:extLst>
          </p:cNvPr>
          <p:cNvGrpSpPr/>
          <p:nvPr/>
        </p:nvGrpSpPr>
        <p:grpSpPr>
          <a:xfrm>
            <a:off x="13939222" y="7806910"/>
            <a:ext cx="1509542" cy="314328"/>
            <a:chOff x="8138580" y="3497324"/>
            <a:chExt cx="1519959" cy="316497"/>
          </a:xfrm>
        </p:grpSpPr>
        <p:grpSp>
          <p:nvGrpSpPr>
            <p:cNvPr id="13" name="Groep 12">
              <a:extLst>
                <a:ext uri="{FF2B5EF4-FFF2-40B4-BE49-F238E27FC236}">
                  <a16:creationId xmlns:a16="http://schemas.microsoft.com/office/drawing/2014/main" id="{93D76DF8-7416-CDF1-4EFE-B2DF48271F76}"/>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16" name="Rechthoek: afgeronde hoeken 15">
                <a:hlinkClick r:id="" action="ppaction://noaction"/>
                <a:extLst>
                  <a:ext uri="{FF2B5EF4-FFF2-40B4-BE49-F238E27FC236}">
                    <a16:creationId xmlns:a16="http://schemas.microsoft.com/office/drawing/2014/main" id="{F7A26758-D04D-0536-9DF0-40E7037FE34E}"/>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17" name="Groep 16">
                <a:extLst>
                  <a:ext uri="{FF2B5EF4-FFF2-40B4-BE49-F238E27FC236}">
                    <a16:creationId xmlns:a16="http://schemas.microsoft.com/office/drawing/2014/main" id="{05E44543-9859-2146-141B-6845FF587F4C}"/>
                  </a:ext>
                </a:extLst>
              </p:cNvPr>
              <p:cNvGrpSpPr/>
              <p:nvPr/>
            </p:nvGrpSpPr>
            <p:grpSpPr>
              <a:xfrm>
                <a:off x="8461914" y="3535446"/>
                <a:ext cx="299849" cy="277773"/>
                <a:chOff x="1237854" y="315714"/>
                <a:chExt cx="299849" cy="277773"/>
              </a:xfrm>
            </p:grpSpPr>
            <p:sp>
              <p:nvSpPr>
                <p:cNvPr id="18" name="Rechthoek: afgeronde hoeken 17">
                  <a:hlinkClick r:id="" action="ppaction://noaction"/>
                  <a:extLst>
                    <a:ext uri="{FF2B5EF4-FFF2-40B4-BE49-F238E27FC236}">
                      <a16:creationId xmlns:a16="http://schemas.microsoft.com/office/drawing/2014/main" id="{7A04446B-ED9D-7F32-1437-D82D0EBBD1CF}"/>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19" name="Afbeelding 18" descr="Afbeelding met zwart, duisternis&#10;&#10;Automatisch gegenereerde beschrijving">
                  <a:extLst>
                    <a:ext uri="{FF2B5EF4-FFF2-40B4-BE49-F238E27FC236}">
                      <a16:creationId xmlns:a16="http://schemas.microsoft.com/office/drawing/2014/main" id="{057ACFA9-87E3-9CCB-B18C-5EF48A50B6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5" name="Tekstvak 14">
              <a:extLst>
                <a:ext uri="{FF2B5EF4-FFF2-40B4-BE49-F238E27FC236}">
                  <a16:creationId xmlns:a16="http://schemas.microsoft.com/office/drawing/2014/main" id="{074BCECB-EB00-9E58-D857-E4B1251CB9EE}"/>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grpSp>
        <p:nvGrpSpPr>
          <p:cNvPr id="20" name="Groep 19">
            <a:extLst>
              <a:ext uri="{FF2B5EF4-FFF2-40B4-BE49-F238E27FC236}">
                <a16:creationId xmlns:a16="http://schemas.microsoft.com/office/drawing/2014/main" id="{40405A34-C000-662F-D008-E35C02437D73}"/>
              </a:ext>
            </a:extLst>
          </p:cNvPr>
          <p:cNvGrpSpPr/>
          <p:nvPr/>
        </p:nvGrpSpPr>
        <p:grpSpPr>
          <a:xfrm>
            <a:off x="12145999" y="9091209"/>
            <a:ext cx="866500" cy="313698"/>
            <a:chOff x="5338162" y="5591923"/>
            <a:chExt cx="872480" cy="315863"/>
          </a:xfrm>
        </p:grpSpPr>
        <p:grpSp>
          <p:nvGrpSpPr>
            <p:cNvPr id="21" name="Groep 20">
              <a:extLst>
                <a:ext uri="{FF2B5EF4-FFF2-40B4-BE49-F238E27FC236}">
                  <a16:creationId xmlns:a16="http://schemas.microsoft.com/office/drawing/2014/main" id="{7310AA3B-7EB5-0059-F89B-E076F5ACF8A3}"/>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24" name="Rechthoek: afgeronde hoeken 23">
                <a:hlinkClick r:id="" action="ppaction://noaction"/>
                <a:extLst>
                  <a:ext uri="{FF2B5EF4-FFF2-40B4-BE49-F238E27FC236}">
                    <a16:creationId xmlns:a16="http://schemas.microsoft.com/office/drawing/2014/main" id="{FA6575DD-0AD4-CC40-D253-892A87A5598A}"/>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25" name="Rechthoek: afgeronde hoeken 24">
                <a:hlinkClick r:id="" action="ppaction://noaction"/>
                <a:extLst>
                  <a:ext uri="{FF2B5EF4-FFF2-40B4-BE49-F238E27FC236}">
                    <a16:creationId xmlns:a16="http://schemas.microsoft.com/office/drawing/2014/main" id="{BC484C11-CE86-E60A-DA54-0B389E71F4F7}"/>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2" name="Afbeelding 21">
              <a:extLst>
                <a:ext uri="{FF2B5EF4-FFF2-40B4-BE49-F238E27FC236}">
                  <a16:creationId xmlns:a16="http://schemas.microsoft.com/office/drawing/2014/main" id="{EC87031E-EB9E-535E-A573-A504D5F64399}"/>
                </a:ext>
              </a:extLst>
            </p:cNvPr>
            <p:cNvPicPr>
              <a:picLocks noChangeAspect="1"/>
            </p:cNvPicPr>
            <p:nvPr/>
          </p:nvPicPr>
          <p:blipFill>
            <a:blip r:embed="rId4"/>
            <a:stretch>
              <a:fillRect/>
            </a:stretch>
          </p:blipFill>
          <p:spPr>
            <a:xfrm>
              <a:off x="5364600" y="5642897"/>
              <a:ext cx="244860" cy="246091"/>
            </a:xfrm>
            <a:prstGeom prst="rect">
              <a:avLst/>
            </a:prstGeom>
          </p:spPr>
        </p:pic>
        <p:sp>
          <p:nvSpPr>
            <p:cNvPr id="23" name="Tekstvak 22">
              <a:extLst>
                <a:ext uri="{FF2B5EF4-FFF2-40B4-BE49-F238E27FC236}">
                  <a16:creationId xmlns:a16="http://schemas.microsoft.com/office/drawing/2014/main" id="{86EEAAD4-4C6A-4641-6C74-88F1A0964777}"/>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26" name="Groep 25">
            <a:extLst>
              <a:ext uri="{FF2B5EF4-FFF2-40B4-BE49-F238E27FC236}">
                <a16:creationId xmlns:a16="http://schemas.microsoft.com/office/drawing/2014/main" id="{48CC0153-3521-DD42-00D7-73F03388FD03}"/>
              </a:ext>
            </a:extLst>
          </p:cNvPr>
          <p:cNvGrpSpPr/>
          <p:nvPr/>
        </p:nvGrpSpPr>
        <p:grpSpPr>
          <a:xfrm>
            <a:off x="5402779" y="5988333"/>
            <a:ext cx="866500" cy="313698"/>
            <a:chOff x="5338162" y="5591923"/>
            <a:chExt cx="872480" cy="315863"/>
          </a:xfrm>
        </p:grpSpPr>
        <p:grpSp>
          <p:nvGrpSpPr>
            <p:cNvPr id="28" name="Groep 27">
              <a:extLst>
                <a:ext uri="{FF2B5EF4-FFF2-40B4-BE49-F238E27FC236}">
                  <a16:creationId xmlns:a16="http://schemas.microsoft.com/office/drawing/2014/main" id="{4E62C7C0-73D4-951C-E2D4-D29D334A36C5}"/>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31" name="Rechthoek: afgeronde hoeken 30">
                <a:hlinkClick r:id="" action="ppaction://noaction"/>
                <a:extLst>
                  <a:ext uri="{FF2B5EF4-FFF2-40B4-BE49-F238E27FC236}">
                    <a16:creationId xmlns:a16="http://schemas.microsoft.com/office/drawing/2014/main" id="{69CD9CDB-A1CF-EF22-1278-6F54F8AD2284}"/>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32" name="Rechthoek: afgeronde hoeken 31">
                <a:hlinkClick r:id="" action="ppaction://noaction"/>
                <a:extLst>
                  <a:ext uri="{FF2B5EF4-FFF2-40B4-BE49-F238E27FC236}">
                    <a16:creationId xmlns:a16="http://schemas.microsoft.com/office/drawing/2014/main" id="{1D281DA2-B5A0-37D7-E9C8-93C9078C3669}"/>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9" name="Afbeelding 28">
              <a:extLst>
                <a:ext uri="{FF2B5EF4-FFF2-40B4-BE49-F238E27FC236}">
                  <a16:creationId xmlns:a16="http://schemas.microsoft.com/office/drawing/2014/main" id="{CB91D920-3A9D-B27E-D546-F2EC6C51E279}"/>
                </a:ext>
              </a:extLst>
            </p:cNvPr>
            <p:cNvPicPr>
              <a:picLocks noChangeAspect="1"/>
            </p:cNvPicPr>
            <p:nvPr/>
          </p:nvPicPr>
          <p:blipFill>
            <a:blip r:embed="rId4"/>
            <a:stretch>
              <a:fillRect/>
            </a:stretch>
          </p:blipFill>
          <p:spPr>
            <a:xfrm>
              <a:off x="5364600" y="5642897"/>
              <a:ext cx="244860" cy="246091"/>
            </a:xfrm>
            <a:prstGeom prst="rect">
              <a:avLst/>
            </a:prstGeom>
          </p:spPr>
        </p:pic>
        <p:sp>
          <p:nvSpPr>
            <p:cNvPr id="30" name="Tekstvak 29">
              <a:extLst>
                <a:ext uri="{FF2B5EF4-FFF2-40B4-BE49-F238E27FC236}">
                  <a16:creationId xmlns:a16="http://schemas.microsoft.com/office/drawing/2014/main" id="{E0D618DA-57D9-6296-1FF2-D8B462C671D0}"/>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33" name="Groep 32">
            <a:extLst>
              <a:ext uri="{FF2B5EF4-FFF2-40B4-BE49-F238E27FC236}">
                <a16:creationId xmlns:a16="http://schemas.microsoft.com/office/drawing/2014/main" id="{6EC4EC46-25B5-F0AA-7873-5BDD05E7C77B}"/>
              </a:ext>
            </a:extLst>
          </p:cNvPr>
          <p:cNvGrpSpPr/>
          <p:nvPr/>
        </p:nvGrpSpPr>
        <p:grpSpPr>
          <a:xfrm>
            <a:off x="1948308" y="10660616"/>
            <a:ext cx="1482442" cy="312637"/>
            <a:chOff x="7845608" y="3081316"/>
            <a:chExt cx="1492672" cy="314795"/>
          </a:xfrm>
        </p:grpSpPr>
        <p:grpSp>
          <p:nvGrpSpPr>
            <p:cNvPr id="34" name="Groep 33">
              <a:extLst>
                <a:ext uri="{FF2B5EF4-FFF2-40B4-BE49-F238E27FC236}">
                  <a16:creationId xmlns:a16="http://schemas.microsoft.com/office/drawing/2014/main" id="{4B41BCB9-7641-A862-8EB4-83F49BE9D3E1}"/>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36" name="Rechthoek: afgeronde hoeken 35">
                <a:hlinkClick r:id="" action="ppaction://noaction"/>
                <a:extLst>
                  <a:ext uri="{FF2B5EF4-FFF2-40B4-BE49-F238E27FC236}">
                    <a16:creationId xmlns:a16="http://schemas.microsoft.com/office/drawing/2014/main" id="{1ADB2C38-D01B-CE87-DE72-6D01721007A9}"/>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37" name="Groep 36">
                <a:extLst>
                  <a:ext uri="{FF2B5EF4-FFF2-40B4-BE49-F238E27FC236}">
                    <a16:creationId xmlns:a16="http://schemas.microsoft.com/office/drawing/2014/main" id="{02BDE052-B1E6-E074-48D0-B1B7156DE0FD}"/>
                  </a:ext>
                </a:extLst>
              </p:cNvPr>
              <p:cNvGrpSpPr/>
              <p:nvPr/>
            </p:nvGrpSpPr>
            <p:grpSpPr>
              <a:xfrm>
                <a:off x="7448456" y="556479"/>
                <a:ext cx="299849" cy="282014"/>
                <a:chOff x="9450112" y="277243"/>
                <a:chExt cx="299849" cy="282014"/>
              </a:xfrm>
            </p:grpSpPr>
            <p:sp>
              <p:nvSpPr>
                <p:cNvPr id="38" name="Rechthoek: afgeronde hoeken 37">
                  <a:hlinkClick r:id="" action="ppaction://noaction"/>
                  <a:extLst>
                    <a:ext uri="{FF2B5EF4-FFF2-40B4-BE49-F238E27FC236}">
                      <a16:creationId xmlns:a16="http://schemas.microsoft.com/office/drawing/2014/main" id="{1FFE9198-EB7D-DCA4-A826-4204C7435A22}"/>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39" name="Afbeelding 38" descr="Afbeelding met zwart, duisternis&#10;&#10;Automatisch gegenereerde beschrijving">
                  <a:extLst>
                    <a:ext uri="{FF2B5EF4-FFF2-40B4-BE49-F238E27FC236}">
                      <a16:creationId xmlns:a16="http://schemas.microsoft.com/office/drawing/2014/main" id="{D6C2500D-256D-2DAC-8D0D-E32C12C0E50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5" name="Tekstvak 34">
              <a:extLst>
                <a:ext uri="{FF2B5EF4-FFF2-40B4-BE49-F238E27FC236}">
                  <a16:creationId xmlns:a16="http://schemas.microsoft.com/office/drawing/2014/main" id="{6E255685-FD5B-C5C8-4BE0-D348B6A4C91D}"/>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40" name="Groep 39">
            <a:extLst>
              <a:ext uri="{FF2B5EF4-FFF2-40B4-BE49-F238E27FC236}">
                <a16:creationId xmlns:a16="http://schemas.microsoft.com/office/drawing/2014/main" id="{1593928F-A5BE-BFE4-B1E0-D39F2D0D618D}"/>
              </a:ext>
            </a:extLst>
          </p:cNvPr>
          <p:cNvGrpSpPr/>
          <p:nvPr/>
        </p:nvGrpSpPr>
        <p:grpSpPr>
          <a:xfrm>
            <a:off x="3466996" y="10674303"/>
            <a:ext cx="1762000" cy="312503"/>
            <a:chOff x="9130142" y="2124941"/>
            <a:chExt cx="1774160" cy="314660"/>
          </a:xfrm>
        </p:grpSpPr>
        <p:grpSp>
          <p:nvGrpSpPr>
            <p:cNvPr id="41" name="Groep 40">
              <a:extLst>
                <a:ext uri="{FF2B5EF4-FFF2-40B4-BE49-F238E27FC236}">
                  <a16:creationId xmlns:a16="http://schemas.microsoft.com/office/drawing/2014/main" id="{0B0FDDE4-7655-C913-2006-5FF0628C247D}"/>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43" name="Rechthoek: afgeronde hoeken 42">
                <a:hlinkClick r:id="" action="ppaction://noaction"/>
                <a:extLst>
                  <a:ext uri="{FF2B5EF4-FFF2-40B4-BE49-F238E27FC236}">
                    <a16:creationId xmlns:a16="http://schemas.microsoft.com/office/drawing/2014/main" id="{B50E2A40-EFD2-82B8-F3DD-881FFB81905D}"/>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44" name="Groep 43">
                <a:extLst>
                  <a:ext uri="{FF2B5EF4-FFF2-40B4-BE49-F238E27FC236}">
                    <a16:creationId xmlns:a16="http://schemas.microsoft.com/office/drawing/2014/main" id="{3AD19E28-8CAB-F946-C096-942E3C99BB27}"/>
                  </a:ext>
                </a:extLst>
              </p:cNvPr>
              <p:cNvGrpSpPr/>
              <p:nvPr/>
            </p:nvGrpSpPr>
            <p:grpSpPr>
              <a:xfrm>
                <a:off x="9130142" y="2161827"/>
                <a:ext cx="299849" cy="277773"/>
                <a:chOff x="1237854" y="315714"/>
                <a:chExt cx="299849" cy="277773"/>
              </a:xfrm>
            </p:grpSpPr>
            <p:sp>
              <p:nvSpPr>
                <p:cNvPr id="45" name="Rechthoek: afgeronde hoeken 44">
                  <a:hlinkClick r:id="" action="ppaction://noaction"/>
                  <a:extLst>
                    <a:ext uri="{FF2B5EF4-FFF2-40B4-BE49-F238E27FC236}">
                      <a16:creationId xmlns:a16="http://schemas.microsoft.com/office/drawing/2014/main" id="{5272CA6B-DE8D-288F-E363-A239F304F7AB}"/>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46" name="Afbeelding 45" descr="Afbeelding met zwart, duisternis&#10;&#10;Automatisch gegenereerde beschrijving">
                  <a:extLst>
                    <a:ext uri="{FF2B5EF4-FFF2-40B4-BE49-F238E27FC236}">
                      <a16:creationId xmlns:a16="http://schemas.microsoft.com/office/drawing/2014/main" id="{41488D2E-DA34-89B9-2382-4D79822DAF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42" name="Tekstvak 41">
              <a:extLst>
                <a:ext uri="{FF2B5EF4-FFF2-40B4-BE49-F238E27FC236}">
                  <a16:creationId xmlns:a16="http://schemas.microsoft.com/office/drawing/2014/main" id="{B98354B5-922B-4E9E-FF4E-A3451358CD0F}"/>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47" name="Groep 46">
            <a:extLst>
              <a:ext uri="{FF2B5EF4-FFF2-40B4-BE49-F238E27FC236}">
                <a16:creationId xmlns:a16="http://schemas.microsoft.com/office/drawing/2014/main" id="{64FFCD9F-8456-055E-C3E9-E0100A6D8DC8}"/>
              </a:ext>
            </a:extLst>
          </p:cNvPr>
          <p:cNvGrpSpPr/>
          <p:nvPr/>
        </p:nvGrpSpPr>
        <p:grpSpPr>
          <a:xfrm>
            <a:off x="5274063" y="10656808"/>
            <a:ext cx="926465" cy="325784"/>
            <a:chOff x="1862532" y="3485188"/>
            <a:chExt cx="932859" cy="328032"/>
          </a:xfrm>
        </p:grpSpPr>
        <p:grpSp>
          <p:nvGrpSpPr>
            <p:cNvPr id="48" name="Groep 47">
              <a:extLst>
                <a:ext uri="{FF2B5EF4-FFF2-40B4-BE49-F238E27FC236}">
                  <a16:creationId xmlns:a16="http://schemas.microsoft.com/office/drawing/2014/main" id="{ADA977D8-649D-B79D-458E-EA82B03700CE}"/>
                </a:ext>
              </a:extLst>
            </p:cNvPr>
            <p:cNvGrpSpPr/>
            <p:nvPr/>
          </p:nvGrpSpPr>
          <p:grpSpPr>
            <a:xfrm>
              <a:off x="1862532" y="3535446"/>
              <a:ext cx="865828" cy="277774"/>
              <a:chOff x="1862532" y="3535446"/>
              <a:chExt cx="865828" cy="277774"/>
            </a:xfrm>
            <a:effectLst>
              <a:outerShdw blurRad="50800" dist="38100" dir="2700000" algn="tl" rotWithShape="0">
                <a:prstClr val="black">
                  <a:alpha val="40000"/>
                </a:prstClr>
              </a:outerShdw>
            </a:effectLst>
          </p:grpSpPr>
          <p:sp>
            <p:nvSpPr>
              <p:cNvPr id="117" name="Rechthoek: afgeronde hoeken 116">
                <a:hlinkClick r:id="" action="ppaction://noaction"/>
                <a:extLst>
                  <a:ext uri="{FF2B5EF4-FFF2-40B4-BE49-F238E27FC236}">
                    <a16:creationId xmlns:a16="http://schemas.microsoft.com/office/drawing/2014/main" id="{F0F0B90B-401D-A4E4-57A5-6526BEF9E774}"/>
                  </a:ext>
                </a:extLst>
              </p:cNvPr>
              <p:cNvSpPr/>
              <p:nvPr/>
            </p:nvSpPr>
            <p:spPr>
              <a:xfrm>
                <a:off x="2083207" y="3535447"/>
                <a:ext cx="645153"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P-IHP</a:t>
                </a:r>
              </a:p>
            </p:txBody>
          </p:sp>
          <p:sp>
            <p:nvSpPr>
              <p:cNvPr id="119" name="Rechthoek: afgeronde hoeken 118">
                <a:hlinkClick r:id="" action="ppaction://noaction"/>
                <a:extLst>
                  <a:ext uri="{FF2B5EF4-FFF2-40B4-BE49-F238E27FC236}">
                    <a16:creationId xmlns:a16="http://schemas.microsoft.com/office/drawing/2014/main" id="{21B4E99B-3CA0-DF65-41B2-D6B9F4423855}"/>
                  </a:ext>
                </a:extLst>
              </p:cNvPr>
              <p:cNvSpPr/>
              <p:nvPr/>
            </p:nvSpPr>
            <p:spPr>
              <a:xfrm>
                <a:off x="1862532" y="3535446"/>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49" name="Afbeelding 48" descr="Afbeelding met zwart, duisternis&#10;&#10;Automatisch gegenereerde beschrijving">
              <a:extLst>
                <a:ext uri="{FF2B5EF4-FFF2-40B4-BE49-F238E27FC236}">
                  <a16:creationId xmlns:a16="http://schemas.microsoft.com/office/drawing/2014/main" id="{37D1F4A6-EC04-E9A5-F30E-274F60B2D5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365" y="3555311"/>
              <a:ext cx="243551" cy="243551"/>
            </a:xfrm>
            <a:prstGeom prst="rect">
              <a:avLst/>
            </a:prstGeom>
          </p:spPr>
        </p:pic>
        <p:sp>
          <p:nvSpPr>
            <p:cNvPr id="50" name="Tekstvak 49">
              <a:extLst>
                <a:ext uri="{FF2B5EF4-FFF2-40B4-BE49-F238E27FC236}">
                  <a16:creationId xmlns:a16="http://schemas.microsoft.com/office/drawing/2014/main" id="{A39D5C99-6F98-1EEC-0385-058A9A3C7F8B}"/>
                </a:ext>
              </a:extLst>
            </p:cNvPr>
            <p:cNvSpPr txBox="1"/>
            <p:nvPr/>
          </p:nvSpPr>
          <p:spPr>
            <a:xfrm>
              <a:off x="2442409" y="3485188"/>
              <a:ext cx="352982" cy="184025"/>
            </a:xfrm>
            <a:prstGeom prst="rect">
              <a:avLst/>
            </a:prstGeom>
            <a:noFill/>
          </p:spPr>
          <p:txBody>
            <a:bodyPr wrap="none" rtlCol="0">
              <a:spAutoFit/>
            </a:bodyPr>
            <a:lstStyle/>
            <a:p>
              <a:r>
                <a:rPr lang="nl-NL" sz="596" dirty="0">
                  <a:solidFill>
                    <a:schemeClr val="bg1">
                      <a:lumMod val="75000"/>
                    </a:schemeClr>
                  </a:solidFill>
                </a:rPr>
                <a:t>O.P.1</a:t>
              </a:r>
            </a:p>
          </p:txBody>
        </p:sp>
      </p:grpSp>
      <p:grpSp>
        <p:nvGrpSpPr>
          <p:cNvPr id="121" name="Groep 120">
            <a:extLst>
              <a:ext uri="{FF2B5EF4-FFF2-40B4-BE49-F238E27FC236}">
                <a16:creationId xmlns:a16="http://schemas.microsoft.com/office/drawing/2014/main" id="{84067122-CC3A-5E3A-AFD5-D128D53F0E5A}"/>
              </a:ext>
            </a:extLst>
          </p:cNvPr>
          <p:cNvGrpSpPr/>
          <p:nvPr/>
        </p:nvGrpSpPr>
        <p:grpSpPr>
          <a:xfrm>
            <a:off x="3813296" y="8298527"/>
            <a:ext cx="1311660" cy="309553"/>
            <a:chOff x="3278990" y="4885342"/>
            <a:chExt cx="1320712" cy="311689"/>
          </a:xfrm>
        </p:grpSpPr>
        <p:grpSp>
          <p:nvGrpSpPr>
            <p:cNvPr id="122" name="Groep 121">
              <a:extLst>
                <a:ext uri="{FF2B5EF4-FFF2-40B4-BE49-F238E27FC236}">
                  <a16:creationId xmlns:a16="http://schemas.microsoft.com/office/drawing/2014/main" id="{69032625-1547-6BBA-0860-87499C3256EC}"/>
                </a:ext>
              </a:extLst>
            </p:cNvPr>
            <p:cNvGrpSpPr/>
            <p:nvPr/>
          </p:nvGrpSpPr>
          <p:grpSpPr>
            <a:xfrm>
              <a:off x="3278990" y="4918570"/>
              <a:ext cx="1273048" cy="278461"/>
              <a:chOff x="3278990" y="4918570"/>
              <a:chExt cx="1273048" cy="278461"/>
            </a:xfrm>
            <a:effectLst>
              <a:outerShdw blurRad="50800" dist="38100" dir="2700000" algn="tl" rotWithShape="0">
                <a:prstClr val="black">
                  <a:alpha val="40000"/>
                </a:prstClr>
              </a:outerShdw>
            </a:effectLst>
          </p:grpSpPr>
          <p:sp>
            <p:nvSpPr>
              <p:cNvPr id="124" name="Rechthoek: afgeronde hoeken 123">
                <a:hlinkClick r:id="" action="ppaction://noaction"/>
                <a:extLst>
                  <a:ext uri="{FF2B5EF4-FFF2-40B4-BE49-F238E27FC236}">
                    <a16:creationId xmlns:a16="http://schemas.microsoft.com/office/drawing/2014/main" id="{ED55EE3D-42DF-E2C8-5824-03223DD68A67}"/>
                  </a:ext>
                </a:extLst>
              </p:cNvPr>
              <p:cNvSpPr/>
              <p:nvPr/>
            </p:nvSpPr>
            <p:spPr>
              <a:xfrm>
                <a:off x="3468247" y="4919258"/>
                <a:ext cx="1083791"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U-Planning</a:t>
                </a:r>
              </a:p>
            </p:txBody>
          </p:sp>
          <p:grpSp>
            <p:nvGrpSpPr>
              <p:cNvPr id="125" name="Groep 124">
                <a:extLst>
                  <a:ext uri="{FF2B5EF4-FFF2-40B4-BE49-F238E27FC236}">
                    <a16:creationId xmlns:a16="http://schemas.microsoft.com/office/drawing/2014/main" id="{8EE33E95-28D1-195A-F1CD-46D8DC9E7F95}"/>
                  </a:ext>
                </a:extLst>
              </p:cNvPr>
              <p:cNvGrpSpPr/>
              <p:nvPr/>
            </p:nvGrpSpPr>
            <p:grpSpPr>
              <a:xfrm>
                <a:off x="3278990" y="4918570"/>
                <a:ext cx="299849" cy="277773"/>
                <a:chOff x="1237854" y="315714"/>
                <a:chExt cx="299849" cy="277773"/>
              </a:xfrm>
            </p:grpSpPr>
            <p:sp>
              <p:nvSpPr>
                <p:cNvPr id="126" name="Rechthoek: afgeronde hoeken 125">
                  <a:hlinkClick r:id="" action="ppaction://noaction"/>
                  <a:extLst>
                    <a:ext uri="{FF2B5EF4-FFF2-40B4-BE49-F238E27FC236}">
                      <a16:creationId xmlns:a16="http://schemas.microsoft.com/office/drawing/2014/main" id="{B3C182DD-F375-1519-FEA1-C11E0413D961}"/>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127" name="Afbeelding 126" descr="Afbeelding met zwart, duisternis&#10;&#10;Automatisch gegenereerde beschrijving">
                  <a:extLst>
                    <a:ext uri="{FF2B5EF4-FFF2-40B4-BE49-F238E27FC236}">
                      <a16:creationId xmlns:a16="http://schemas.microsoft.com/office/drawing/2014/main" id="{3FAA01D3-7AED-F5B0-5392-F19A64EC17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23" name="Tekstvak 122">
              <a:extLst>
                <a:ext uri="{FF2B5EF4-FFF2-40B4-BE49-F238E27FC236}">
                  <a16:creationId xmlns:a16="http://schemas.microsoft.com/office/drawing/2014/main" id="{34380F34-2302-F637-D49C-05385D8C55A9}"/>
                </a:ext>
              </a:extLst>
            </p:cNvPr>
            <p:cNvSpPr txBox="1"/>
            <p:nvPr/>
          </p:nvSpPr>
          <p:spPr>
            <a:xfrm>
              <a:off x="4248324" y="4885342"/>
              <a:ext cx="351378" cy="184025"/>
            </a:xfrm>
            <a:prstGeom prst="rect">
              <a:avLst/>
            </a:prstGeom>
            <a:noFill/>
          </p:spPr>
          <p:txBody>
            <a:bodyPr wrap="none" rtlCol="0">
              <a:spAutoFit/>
            </a:bodyPr>
            <a:lstStyle/>
            <a:p>
              <a:r>
                <a:rPr lang="nl-NL" sz="596" dirty="0">
                  <a:solidFill>
                    <a:schemeClr val="bg1">
                      <a:lumMod val="75000"/>
                    </a:schemeClr>
                  </a:solidFill>
                </a:rPr>
                <a:t>U.P.1</a:t>
              </a:r>
            </a:p>
          </p:txBody>
        </p:sp>
      </p:grpSp>
    </p:spTree>
    <p:extLst>
      <p:ext uri="{BB962C8B-B14F-4D97-AF65-F5344CB8AC3E}">
        <p14:creationId xmlns:p14="http://schemas.microsoft.com/office/powerpoint/2010/main" val="356522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2" y="5382180"/>
            <a:ext cx="5312092"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OHD: Is er een bouwdeel dat zorgt voor de afwijking?</a:t>
            </a:r>
          </a:p>
        </p:txBody>
      </p:sp>
      <p:cxnSp>
        <p:nvCxnSpPr>
          <p:cNvPr id="55" name="Gebogen verbindingslijn 54"/>
          <p:cNvCxnSpPr>
            <a:stCxn id="5" idx="2"/>
            <a:endCxn id="51" idx="0"/>
          </p:cNvCxnSpPr>
          <p:nvPr/>
        </p:nvCxnSpPr>
        <p:spPr>
          <a:xfrm rot="16200000" flipH="1">
            <a:off x="12309183" y="2972225"/>
            <a:ext cx="748013" cy="407189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6954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77906" y="46516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55525" y="6539681"/>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maatregel (COH) met SP</a:t>
            </a:r>
          </a:p>
        </p:txBody>
      </p:sp>
      <p:sp>
        <p:nvSpPr>
          <p:cNvPr id="77" name="Afgeronde rechthoek 76"/>
          <p:cNvSpPr/>
          <p:nvPr/>
        </p:nvSpPr>
        <p:spPr>
          <a:xfrm rot="10800000" flipV="1">
            <a:off x="12266769" y="8000482"/>
            <a:ext cx="490473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om bron vast te stellen</a:t>
            </a:r>
          </a:p>
        </p:txBody>
      </p:sp>
      <p:sp>
        <p:nvSpPr>
          <p:cNvPr id="106" name="Tekstvak 105"/>
          <p:cNvSpPr txBox="1"/>
          <p:nvPr/>
        </p:nvSpPr>
        <p:spPr>
          <a:xfrm>
            <a:off x="14062033" y="6373859"/>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0957706" y="540815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10028221" y="1958025"/>
            <a:ext cx="829539" cy="197601"/>
          </a:xfrm>
          <a:prstGeom prst="rightArrow">
            <a:avLst/>
          </a:prstGeom>
          <a:solidFill>
            <a:srgbClr val="FFC000"/>
          </a:solidFill>
          <a:ln w="12700" cap="flat" cmpd="sng" algn="ctr">
            <a:solidFill>
              <a:schemeClr val="accent2">
                <a:lumMod val="75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4" y="1520651"/>
            <a:ext cx="2312536" cy="1846875"/>
            <a:chOff x="726510" y="651353"/>
            <a:chExt cx="1841326" cy="1648029"/>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765633" y="1943110"/>
              <a:ext cx="1797124" cy="313404"/>
            </a:xfrm>
            <a:prstGeom prst="rect">
              <a:avLst/>
            </a:prstGeom>
            <a:noFill/>
          </p:spPr>
          <p:txBody>
            <a:bodyPr wrap="none" rtlCol="0">
              <a:spAutoFit/>
            </a:bodyPr>
            <a:lstStyle/>
            <a:p>
              <a:pPr algn="ctr" defTabSz="385250"/>
              <a:r>
                <a:rPr lang="nl-NL" sz="1685" b="1" dirty="0">
                  <a:solidFill>
                    <a:prstClr val="black"/>
                  </a:solidFill>
                  <a:latin typeface="Calibri" panose="020F0502020204030204"/>
                </a:rPr>
                <a:t>Dreigend functieverlies</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84" name="Afgeronde rechthoek 83"/>
          <p:cNvSpPr/>
          <p:nvPr/>
        </p:nvSpPr>
        <p:spPr>
          <a:xfrm flipH="1">
            <a:off x="7593918" y="2581615"/>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7767236" y="249130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7940555" y="2435506"/>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4" name="Afgeronde rechthoek 93"/>
          <p:cNvSpPr/>
          <p:nvPr/>
        </p:nvSpPr>
        <p:spPr>
          <a:xfrm flipH="1">
            <a:off x="8113410" y="2398808"/>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286266" y="2338916"/>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457309" y="224833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8625163" y="221117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8796028" y="220798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205067" y="5386265"/>
            <a:ext cx="499930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Organiseer een RCA</a:t>
            </a:r>
          </a:p>
        </p:txBody>
      </p:sp>
      <p:cxnSp>
        <p:nvCxnSpPr>
          <p:cNvPr id="27" name="Rechte verbindingslijn met pijl 26"/>
          <p:cNvCxnSpPr>
            <a:stCxn id="51" idx="2"/>
            <a:endCxn id="77" idx="0"/>
          </p:cNvCxnSpPr>
          <p:nvPr/>
        </p:nvCxnSpPr>
        <p:spPr>
          <a:xfrm>
            <a:off x="14719131" y="6124447"/>
            <a:ext cx="0" cy="1876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cxnSpLocks/>
            <a:stCxn id="101" idx="2"/>
            <a:endCxn id="58" idx="0"/>
          </p:cNvCxnSpPr>
          <p:nvPr/>
        </p:nvCxnSpPr>
        <p:spPr>
          <a:xfrm>
            <a:off x="7704719" y="6116804"/>
            <a:ext cx="4124" cy="42287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cxnSpLocks/>
            <a:stCxn id="51" idx="3"/>
            <a:endCxn id="101" idx="1"/>
          </p:cNvCxnSpPr>
          <p:nvPr/>
        </p:nvCxnSpPr>
        <p:spPr>
          <a:xfrm flipH="1" flipV="1">
            <a:off x="10204369" y="5751536"/>
            <a:ext cx="1858720" cy="177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1" name="Gebogen verbindingslijn 110"/>
          <p:cNvCxnSpPr>
            <a:cxnSpLocks/>
            <a:stCxn id="5" idx="2"/>
            <a:endCxn id="101" idx="0"/>
          </p:cNvCxnSpPr>
          <p:nvPr/>
        </p:nvCxnSpPr>
        <p:spPr>
          <a:xfrm rot="5400000">
            <a:off x="8799930" y="3538958"/>
            <a:ext cx="752095" cy="294252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8" name="Groep 67"/>
          <p:cNvGrpSpPr/>
          <p:nvPr/>
        </p:nvGrpSpPr>
        <p:grpSpPr>
          <a:xfrm>
            <a:off x="10973141" y="1618919"/>
            <a:ext cx="394174" cy="1111691"/>
            <a:chOff x="4928481" y="4696302"/>
            <a:chExt cx="467789" cy="1319308"/>
          </a:xfrm>
        </p:grpSpPr>
        <p:grpSp>
          <p:nvGrpSpPr>
            <p:cNvPr id="73" name="Groep 72"/>
            <p:cNvGrpSpPr>
              <a:grpSpLocks noChangeAspect="1"/>
            </p:cNvGrpSpPr>
            <p:nvPr/>
          </p:nvGrpSpPr>
          <p:grpSpPr>
            <a:xfrm>
              <a:off x="4947948" y="4696302"/>
              <a:ext cx="428857" cy="1319308"/>
              <a:chOff x="1638556" y="3981450"/>
              <a:chExt cx="259612" cy="798654"/>
            </a:xfrm>
          </p:grpSpPr>
          <p:sp>
            <p:nvSpPr>
              <p:cNvPr id="80" name="Afgeronde rechthoek 7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1" name="Ovaal 8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3" name="Ovaal 8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78" name="Ovaal 77"/>
            <p:cNvSpPr/>
            <p:nvPr/>
          </p:nvSpPr>
          <p:spPr>
            <a:xfrm>
              <a:off x="5037626" y="5361088"/>
              <a:ext cx="246066" cy="245005"/>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9" name="Zon 78"/>
            <p:cNvSpPr/>
            <p:nvPr/>
          </p:nvSpPr>
          <p:spPr>
            <a:xfrm>
              <a:off x="4928481" y="4938076"/>
              <a:ext cx="467789" cy="462690"/>
            </a:xfrm>
            <a:prstGeom prst="sun">
              <a:avLst/>
            </a:prstGeom>
            <a:solidFill>
              <a:srgbClr val="FD8603"/>
            </a:solidFill>
            <a:ln w="12700" cap="flat" cmpd="sng" algn="ctr">
              <a:solidFill>
                <a:srgbClr val="FF6600"/>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9" name="Afgeronde rechthoek 98"/>
          <p:cNvSpPr/>
          <p:nvPr/>
        </p:nvSpPr>
        <p:spPr>
          <a:xfrm flipH="1">
            <a:off x="8960948" y="2158090"/>
            <a:ext cx="82261" cy="723072"/>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0" name="Afgeronde rechthoek 99"/>
          <p:cNvSpPr/>
          <p:nvPr/>
        </p:nvSpPr>
        <p:spPr>
          <a:xfrm flipH="1">
            <a:off x="9125869" y="2056826"/>
            <a:ext cx="82261" cy="821720"/>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2" name="Afgeronde rechthoek 101"/>
          <p:cNvSpPr/>
          <p:nvPr/>
        </p:nvSpPr>
        <p:spPr>
          <a:xfrm flipH="1">
            <a:off x="9290105" y="2013539"/>
            <a:ext cx="82261" cy="865008"/>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cxnSp>
        <p:nvCxnSpPr>
          <p:cNvPr id="119" name="Gebogen verbindingslijn 118"/>
          <p:cNvCxnSpPr>
            <a:cxnSpLocks/>
            <a:stCxn id="77" idx="3"/>
            <a:endCxn id="101" idx="1"/>
          </p:cNvCxnSpPr>
          <p:nvPr/>
        </p:nvCxnSpPr>
        <p:spPr>
          <a:xfrm rot="10800000">
            <a:off x="10204365" y="5751536"/>
            <a:ext cx="2062399" cy="261421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1" name="Afgeronde rechthoek 120"/>
          <p:cNvSpPr/>
          <p:nvPr/>
        </p:nvSpPr>
        <p:spPr>
          <a:xfrm rot="10800000" flipV="1">
            <a:off x="5721085" y="750647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oorzaak in SP-overleg overleg</a:t>
            </a:r>
          </a:p>
        </p:txBody>
      </p:sp>
      <p:cxnSp>
        <p:nvCxnSpPr>
          <p:cNvPr id="124" name="Rechte verbindingslijn met pijl 123"/>
          <p:cNvCxnSpPr>
            <a:stCxn id="121" idx="2"/>
            <a:endCxn id="129" idx="0"/>
          </p:cNvCxnSpPr>
          <p:nvPr/>
        </p:nvCxnSpPr>
        <p:spPr>
          <a:xfrm flipH="1">
            <a:off x="7709796" y="8237020"/>
            <a:ext cx="254" cy="3419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5" name="Afgeronde rechthoek 124"/>
          <p:cNvSpPr/>
          <p:nvPr/>
        </p:nvSpPr>
        <p:spPr>
          <a:xfrm rot="10800000" flipV="1">
            <a:off x="5531165" y="9971371"/>
            <a:ext cx="4368091" cy="97696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alert op afwijkingen. DGAM dashboard monitoren</a:t>
            </a:r>
          </a:p>
        </p:txBody>
      </p:sp>
      <p:sp>
        <p:nvSpPr>
          <p:cNvPr id="129" name="Afgeronde rechthoek 128"/>
          <p:cNvSpPr/>
          <p:nvPr/>
        </p:nvSpPr>
        <p:spPr>
          <a:xfrm rot="10800000" flipV="1">
            <a:off x="5334979" y="8578927"/>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Object-overleg of aanpassing P-IHP/OHC nodig is.</a:t>
            </a:r>
          </a:p>
        </p:txBody>
      </p:sp>
      <p:sp>
        <p:nvSpPr>
          <p:cNvPr id="5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515201" y="1078793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89" name="Rechte verbindingslijn met pijl 88"/>
          <p:cNvCxnSpPr>
            <a:stCxn id="129" idx="2"/>
            <a:endCxn id="125" idx="0"/>
          </p:cNvCxnSpPr>
          <p:nvPr/>
        </p:nvCxnSpPr>
        <p:spPr>
          <a:xfrm>
            <a:off x="7709796" y="9309467"/>
            <a:ext cx="5414" cy="66189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8" name="Tekstvak 87"/>
          <p:cNvSpPr txBox="1"/>
          <p:nvPr/>
        </p:nvSpPr>
        <p:spPr>
          <a:xfrm>
            <a:off x="1801729" y="1077036"/>
            <a:ext cx="4205690"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Maintenance engineer</a:t>
            </a:r>
          </a:p>
          <a:p>
            <a:pPr defTabSz="385250"/>
            <a:r>
              <a:rPr lang="nl-NL" sz="2360" dirty="0">
                <a:solidFill>
                  <a:prstClr val="black"/>
                </a:solidFill>
                <a:latin typeface="Calibri" panose="020F0502020204030204"/>
              </a:rPr>
              <a:t>Decompositie niveau: Element</a:t>
            </a:r>
          </a:p>
          <a:p>
            <a:pPr defTabSz="385250"/>
            <a:r>
              <a:rPr lang="nl-NL" sz="2360" dirty="0">
                <a:solidFill>
                  <a:prstClr val="black"/>
                </a:solidFill>
                <a:latin typeface="Calibri" panose="020F0502020204030204"/>
              </a:rPr>
              <a:t>IB: duratie deuropening/-sluiting</a:t>
            </a:r>
          </a:p>
        </p:txBody>
      </p:sp>
      <p:cxnSp>
        <p:nvCxnSpPr>
          <p:cNvPr id="10" name="Rechte verbindingslijn met pijl 9">
            <a:extLst>
              <a:ext uri="{FF2B5EF4-FFF2-40B4-BE49-F238E27FC236}">
                <a16:creationId xmlns:a16="http://schemas.microsoft.com/office/drawing/2014/main" id="{4B5F646F-6BCE-D95A-A2AF-2B456FA2D448}"/>
              </a:ext>
            </a:extLst>
          </p:cNvPr>
          <p:cNvCxnSpPr>
            <a:cxnSpLocks/>
            <a:stCxn id="58" idx="2"/>
            <a:endCxn id="121" idx="0"/>
          </p:cNvCxnSpPr>
          <p:nvPr/>
        </p:nvCxnSpPr>
        <p:spPr>
          <a:xfrm>
            <a:off x="7708842" y="7270226"/>
            <a:ext cx="1212" cy="23625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4" name="Groep 3">
            <a:extLst>
              <a:ext uri="{FF2B5EF4-FFF2-40B4-BE49-F238E27FC236}">
                <a16:creationId xmlns:a16="http://schemas.microsoft.com/office/drawing/2014/main" id="{41B12508-FC36-9D7B-4500-A094E27BCE81}"/>
              </a:ext>
            </a:extLst>
          </p:cNvPr>
          <p:cNvGrpSpPr/>
          <p:nvPr/>
        </p:nvGrpSpPr>
        <p:grpSpPr>
          <a:xfrm>
            <a:off x="12266765" y="8709139"/>
            <a:ext cx="866500" cy="313698"/>
            <a:chOff x="5338162" y="5591923"/>
            <a:chExt cx="872480" cy="315863"/>
          </a:xfrm>
        </p:grpSpPr>
        <p:grpSp>
          <p:nvGrpSpPr>
            <p:cNvPr id="6" name="Groep 5">
              <a:extLst>
                <a:ext uri="{FF2B5EF4-FFF2-40B4-BE49-F238E27FC236}">
                  <a16:creationId xmlns:a16="http://schemas.microsoft.com/office/drawing/2014/main" id="{CD778A20-2326-02C6-54C9-78AA55006A32}"/>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3E12C6F0-4FEC-7311-2E68-CA2BDF062F20}"/>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1" name="Rechthoek: afgeronde hoeken 10">
                <a:hlinkClick r:id="" action="ppaction://noaction"/>
                <a:extLst>
                  <a:ext uri="{FF2B5EF4-FFF2-40B4-BE49-F238E27FC236}">
                    <a16:creationId xmlns:a16="http://schemas.microsoft.com/office/drawing/2014/main" id="{AB0902F3-EF5B-5C68-9B5C-E9E0B98FA532}"/>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 name="Afbeelding 6">
              <a:extLst>
                <a:ext uri="{FF2B5EF4-FFF2-40B4-BE49-F238E27FC236}">
                  <a16:creationId xmlns:a16="http://schemas.microsoft.com/office/drawing/2014/main" id="{AB78266A-2DAB-2130-86B6-887FF80927B0}"/>
                </a:ext>
              </a:extLst>
            </p:cNvPr>
            <p:cNvPicPr>
              <a:picLocks noChangeAspect="1"/>
            </p:cNvPicPr>
            <p:nvPr/>
          </p:nvPicPr>
          <p:blipFill>
            <a:blip r:embed="rId3"/>
            <a:stretch>
              <a:fillRect/>
            </a:stretch>
          </p:blipFill>
          <p:spPr>
            <a:xfrm>
              <a:off x="5364600" y="5642897"/>
              <a:ext cx="244860" cy="246091"/>
            </a:xfrm>
            <a:prstGeom prst="rect">
              <a:avLst/>
            </a:prstGeom>
          </p:spPr>
        </p:pic>
        <p:sp>
          <p:nvSpPr>
            <p:cNvPr id="8" name="Tekstvak 7">
              <a:extLst>
                <a:ext uri="{FF2B5EF4-FFF2-40B4-BE49-F238E27FC236}">
                  <a16:creationId xmlns:a16="http://schemas.microsoft.com/office/drawing/2014/main" id="{2561FA00-6C87-F02F-C682-7487DD771950}"/>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2" name="Groep 11">
            <a:extLst>
              <a:ext uri="{FF2B5EF4-FFF2-40B4-BE49-F238E27FC236}">
                <a16:creationId xmlns:a16="http://schemas.microsoft.com/office/drawing/2014/main" id="{9DDC7406-79F2-6277-E521-5D6B3788883F}"/>
              </a:ext>
            </a:extLst>
          </p:cNvPr>
          <p:cNvGrpSpPr/>
          <p:nvPr/>
        </p:nvGrpSpPr>
        <p:grpSpPr>
          <a:xfrm>
            <a:off x="5349712" y="9274191"/>
            <a:ext cx="1482442" cy="312637"/>
            <a:chOff x="7845608" y="3081316"/>
            <a:chExt cx="1492672" cy="314795"/>
          </a:xfrm>
        </p:grpSpPr>
        <p:grpSp>
          <p:nvGrpSpPr>
            <p:cNvPr id="13" name="Groep 12">
              <a:extLst>
                <a:ext uri="{FF2B5EF4-FFF2-40B4-BE49-F238E27FC236}">
                  <a16:creationId xmlns:a16="http://schemas.microsoft.com/office/drawing/2014/main" id="{9C921FF7-6385-B56E-20F0-20085CA511BD}"/>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6" name="Rechthoek: afgeronde hoeken 15">
                <a:hlinkClick r:id="" action="ppaction://noaction"/>
                <a:extLst>
                  <a:ext uri="{FF2B5EF4-FFF2-40B4-BE49-F238E27FC236}">
                    <a16:creationId xmlns:a16="http://schemas.microsoft.com/office/drawing/2014/main" id="{5D6F11C9-A0CD-6F97-0DEF-6EDABE1BB749}"/>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7" name="Groep 16">
                <a:extLst>
                  <a:ext uri="{FF2B5EF4-FFF2-40B4-BE49-F238E27FC236}">
                    <a16:creationId xmlns:a16="http://schemas.microsoft.com/office/drawing/2014/main" id="{A6FCE24D-420B-5479-DD6B-4DF5BC010217}"/>
                  </a:ext>
                </a:extLst>
              </p:cNvPr>
              <p:cNvGrpSpPr/>
              <p:nvPr/>
            </p:nvGrpSpPr>
            <p:grpSpPr>
              <a:xfrm>
                <a:off x="7448456" y="556479"/>
                <a:ext cx="299849" cy="282014"/>
                <a:chOff x="9450112" y="277243"/>
                <a:chExt cx="299849" cy="282014"/>
              </a:xfrm>
            </p:grpSpPr>
            <p:sp>
              <p:nvSpPr>
                <p:cNvPr id="18" name="Rechthoek: afgeronde hoeken 17">
                  <a:hlinkClick r:id="" action="ppaction://noaction"/>
                  <a:extLst>
                    <a:ext uri="{FF2B5EF4-FFF2-40B4-BE49-F238E27FC236}">
                      <a16:creationId xmlns:a16="http://schemas.microsoft.com/office/drawing/2014/main" id="{8CF46B32-F9B8-1F5D-769C-760E82644130}"/>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9" name="Afbeelding 18" descr="Afbeelding met zwart, duisternis&#10;&#10;Automatisch gegenereerde beschrijving">
                  <a:extLst>
                    <a:ext uri="{FF2B5EF4-FFF2-40B4-BE49-F238E27FC236}">
                      <a16:creationId xmlns:a16="http://schemas.microsoft.com/office/drawing/2014/main" id="{38854E82-657C-81A4-5042-225B494E0C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5" name="Tekstvak 14">
              <a:extLst>
                <a:ext uri="{FF2B5EF4-FFF2-40B4-BE49-F238E27FC236}">
                  <a16:creationId xmlns:a16="http://schemas.microsoft.com/office/drawing/2014/main" id="{A8EEE67D-E03D-0283-30D0-36AE199372A2}"/>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20" name="Groep 19">
            <a:extLst>
              <a:ext uri="{FF2B5EF4-FFF2-40B4-BE49-F238E27FC236}">
                <a16:creationId xmlns:a16="http://schemas.microsoft.com/office/drawing/2014/main" id="{B1D16154-E938-1A0D-CFAF-19972943592A}"/>
              </a:ext>
            </a:extLst>
          </p:cNvPr>
          <p:cNvGrpSpPr/>
          <p:nvPr/>
        </p:nvGrpSpPr>
        <p:grpSpPr>
          <a:xfrm>
            <a:off x="7041375" y="9287878"/>
            <a:ext cx="1762000" cy="312503"/>
            <a:chOff x="9130142" y="2124941"/>
            <a:chExt cx="1774160" cy="314660"/>
          </a:xfrm>
        </p:grpSpPr>
        <p:grpSp>
          <p:nvGrpSpPr>
            <p:cNvPr id="21" name="Groep 20">
              <a:extLst>
                <a:ext uri="{FF2B5EF4-FFF2-40B4-BE49-F238E27FC236}">
                  <a16:creationId xmlns:a16="http://schemas.microsoft.com/office/drawing/2014/main" id="{6D01F7B9-913F-4245-208C-65F6A357A89E}"/>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23" name="Rechthoek: afgeronde hoeken 22">
                <a:hlinkClick r:id="" action="ppaction://noaction"/>
                <a:extLst>
                  <a:ext uri="{FF2B5EF4-FFF2-40B4-BE49-F238E27FC236}">
                    <a16:creationId xmlns:a16="http://schemas.microsoft.com/office/drawing/2014/main" id="{5580D8B7-5B5C-D950-77FE-C412CFF5CD36}"/>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24" name="Groep 23">
                <a:extLst>
                  <a:ext uri="{FF2B5EF4-FFF2-40B4-BE49-F238E27FC236}">
                    <a16:creationId xmlns:a16="http://schemas.microsoft.com/office/drawing/2014/main" id="{C1809919-29CF-140C-0062-538CBD116327}"/>
                  </a:ext>
                </a:extLst>
              </p:cNvPr>
              <p:cNvGrpSpPr/>
              <p:nvPr/>
            </p:nvGrpSpPr>
            <p:grpSpPr>
              <a:xfrm>
                <a:off x="9130142" y="2161827"/>
                <a:ext cx="299849" cy="277773"/>
                <a:chOff x="1237854" y="315714"/>
                <a:chExt cx="299849" cy="277773"/>
              </a:xfrm>
            </p:grpSpPr>
            <p:sp>
              <p:nvSpPr>
                <p:cNvPr id="25" name="Rechthoek: afgeronde hoeken 24">
                  <a:hlinkClick r:id="" action="ppaction://noaction"/>
                  <a:extLst>
                    <a:ext uri="{FF2B5EF4-FFF2-40B4-BE49-F238E27FC236}">
                      <a16:creationId xmlns:a16="http://schemas.microsoft.com/office/drawing/2014/main" id="{5179EE1C-5309-86AD-0D94-DB1C8827336E}"/>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26" name="Afbeelding 25" descr="Afbeelding met zwart, duisternis&#10;&#10;Automatisch gegenereerde beschrijving">
                  <a:extLst>
                    <a:ext uri="{FF2B5EF4-FFF2-40B4-BE49-F238E27FC236}">
                      <a16:creationId xmlns:a16="http://schemas.microsoft.com/office/drawing/2014/main" id="{A824E7F0-DC5C-805D-1722-DADD627A41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22" name="Tekstvak 21">
              <a:extLst>
                <a:ext uri="{FF2B5EF4-FFF2-40B4-BE49-F238E27FC236}">
                  <a16:creationId xmlns:a16="http://schemas.microsoft.com/office/drawing/2014/main" id="{934B53F4-C2FF-C2E4-E9B6-A8DCC23E7D62}"/>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28" name="Groep 27">
            <a:extLst>
              <a:ext uri="{FF2B5EF4-FFF2-40B4-BE49-F238E27FC236}">
                <a16:creationId xmlns:a16="http://schemas.microsoft.com/office/drawing/2014/main" id="{4CB9136B-DC89-7792-DD02-8ABB3613270B}"/>
              </a:ext>
            </a:extLst>
          </p:cNvPr>
          <p:cNvGrpSpPr/>
          <p:nvPr/>
        </p:nvGrpSpPr>
        <p:grpSpPr>
          <a:xfrm>
            <a:off x="8848442" y="9270382"/>
            <a:ext cx="926465" cy="325784"/>
            <a:chOff x="1862532" y="3485188"/>
            <a:chExt cx="932859" cy="328032"/>
          </a:xfrm>
        </p:grpSpPr>
        <p:grpSp>
          <p:nvGrpSpPr>
            <p:cNvPr id="29" name="Groep 28">
              <a:extLst>
                <a:ext uri="{FF2B5EF4-FFF2-40B4-BE49-F238E27FC236}">
                  <a16:creationId xmlns:a16="http://schemas.microsoft.com/office/drawing/2014/main" id="{F31A20F1-616B-CDF3-0A6E-BC6DDEAA772A}"/>
                </a:ext>
              </a:extLst>
            </p:cNvPr>
            <p:cNvGrpSpPr/>
            <p:nvPr/>
          </p:nvGrpSpPr>
          <p:grpSpPr>
            <a:xfrm>
              <a:off x="1862532" y="3535446"/>
              <a:ext cx="865828" cy="277774"/>
              <a:chOff x="1862532" y="3535446"/>
              <a:chExt cx="865828" cy="277774"/>
            </a:xfrm>
            <a:effectLst>
              <a:outerShdw blurRad="50800" dist="38100" dir="2700000" algn="tl" rotWithShape="0">
                <a:prstClr val="black">
                  <a:alpha val="40000"/>
                </a:prstClr>
              </a:outerShdw>
            </a:effectLst>
          </p:grpSpPr>
          <p:sp>
            <p:nvSpPr>
              <p:cNvPr id="32" name="Rechthoek: afgeronde hoeken 31">
                <a:hlinkClick r:id="" action="ppaction://noaction"/>
                <a:extLst>
                  <a:ext uri="{FF2B5EF4-FFF2-40B4-BE49-F238E27FC236}">
                    <a16:creationId xmlns:a16="http://schemas.microsoft.com/office/drawing/2014/main" id="{854C06B1-E7EE-5BD7-6180-A699CF8149C3}"/>
                  </a:ext>
                </a:extLst>
              </p:cNvPr>
              <p:cNvSpPr/>
              <p:nvPr/>
            </p:nvSpPr>
            <p:spPr>
              <a:xfrm>
                <a:off x="2083207" y="3535447"/>
                <a:ext cx="645153"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P-IHP</a:t>
                </a:r>
              </a:p>
            </p:txBody>
          </p:sp>
          <p:sp>
            <p:nvSpPr>
              <p:cNvPr id="33" name="Rechthoek: afgeronde hoeken 32">
                <a:hlinkClick r:id="" action="ppaction://noaction"/>
                <a:extLst>
                  <a:ext uri="{FF2B5EF4-FFF2-40B4-BE49-F238E27FC236}">
                    <a16:creationId xmlns:a16="http://schemas.microsoft.com/office/drawing/2014/main" id="{9D7C93C9-BD1F-075B-4FE7-F0117BD4765F}"/>
                  </a:ext>
                </a:extLst>
              </p:cNvPr>
              <p:cNvSpPr/>
              <p:nvPr/>
            </p:nvSpPr>
            <p:spPr>
              <a:xfrm>
                <a:off x="1862532" y="3535446"/>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30" name="Afbeelding 29" descr="Afbeelding met zwart, duisternis&#10;&#10;Automatisch gegenereerde beschrijving">
              <a:extLst>
                <a:ext uri="{FF2B5EF4-FFF2-40B4-BE49-F238E27FC236}">
                  <a16:creationId xmlns:a16="http://schemas.microsoft.com/office/drawing/2014/main" id="{3B9B7055-614B-D55F-308A-EB856FAEED8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85365" y="3555311"/>
              <a:ext cx="243551" cy="243551"/>
            </a:xfrm>
            <a:prstGeom prst="rect">
              <a:avLst/>
            </a:prstGeom>
          </p:spPr>
        </p:pic>
        <p:sp>
          <p:nvSpPr>
            <p:cNvPr id="31" name="Tekstvak 30">
              <a:extLst>
                <a:ext uri="{FF2B5EF4-FFF2-40B4-BE49-F238E27FC236}">
                  <a16:creationId xmlns:a16="http://schemas.microsoft.com/office/drawing/2014/main" id="{ACE2116D-983D-5F85-A303-CC709488ECB9}"/>
                </a:ext>
              </a:extLst>
            </p:cNvPr>
            <p:cNvSpPr txBox="1"/>
            <p:nvPr/>
          </p:nvSpPr>
          <p:spPr>
            <a:xfrm>
              <a:off x="2442409" y="3485188"/>
              <a:ext cx="352982" cy="184025"/>
            </a:xfrm>
            <a:prstGeom prst="rect">
              <a:avLst/>
            </a:prstGeom>
            <a:noFill/>
          </p:spPr>
          <p:txBody>
            <a:bodyPr wrap="none" rtlCol="0">
              <a:spAutoFit/>
            </a:bodyPr>
            <a:lstStyle/>
            <a:p>
              <a:r>
                <a:rPr lang="nl-NL" sz="596" dirty="0">
                  <a:solidFill>
                    <a:schemeClr val="bg1">
                      <a:lumMod val="75000"/>
                    </a:schemeClr>
                  </a:solidFill>
                </a:rPr>
                <a:t>O.P.1</a:t>
              </a:r>
            </a:p>
          </p:txBody>
        </p:sp>
      </p:grpSp>
      <p:grpSp>
        <p:nvGrpSpPr>
          <p:cNvPr id="34" name="Groep 33">
            <a:extLst>
              <a:ext uri="{FF2B5EF4-FFF2-40B4-BE49-F238E27FC236}">
                <a16:creationId xmlns:a16="http://schemas.microsoft.com/office/drawing/2014/main" id="{04F832E0-95DA-2691-F9B2-63C5E82811E5}"/>
              </a:ext>
            </a:extLst>
          </p:cNvPr>
          <p:cNvGrpSpPr/>
          <p:nvPr/>
        </p:nvGrpSpPr>
        <p:grpSpPr>
          <a:xfrm>
            <a:off x="5686821" y="8207383"/>
            <a:ext cx="1266997" cy="316740"/>
            <a:chOff x="7568372" y="4213351"/>
            <a:chExt cx="1275741" cy="318926"/>
          </a:xfrm>
        </p:grpSpPr>
        <p:grpSp>
          <p:nvGrpSpPr>
            <p:cNvPr id="35" name="Groep 34">
              <a:extLst>
                <a:ext uri="{FF2B5EF4-FFF2-40B4-BE49-F238E27FC236}">
                  <a16:creationId xmlns:a16="http://schemas.microsoft.com/office/drawing/2014/main" id="{6F755837-1D4B-FD9C-EB78-9BFF1EE78B6E}"/>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37" name="Rechthoek: afgeronde hoeken 36">
                <a:hlinkClick r:id="" action="ppaction://noaction"/>
                <a:extLst>
                  <a:ext uri="{FF2B5EF4-FFF2-40B4-BE49-F238E27FC236}">
                    <a16:creationId xmlns:a16="http://schemas.microsoft.com/office/drawing/2014/main" id="{0DEEFFA7-3843-B29C-D2AC-4C64C7DDE81E}"/>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38" name="Groep 37">
                <a:extLst>
                  <a:ext uri="{FF2B5EF4-FFF2-40B4-BE49-F238E27FC236}">
                    <a16:creationId xmlns:a16="http://schemas.microsoft.com/office/drawing/2014/main" id="{71580AC3-9728-92C6-C569-2AB32C8D4A69}"/>
                  </a:ext>
                </a:extLst>
              </p:cNvPr>
              <p:cNvGrpSpPr/>
              <p:nvPr/>
            </p:nvGrpSpPr>
            <p:grpSpPr>
              <a:xfrm>
                <a:off x="9374752" y="554996"/>
                <a:ext cx="299849" cy="282014"/>
                <a:chOff x="9450112" y="277243"/>
                <a:chExt cx="299849" cy="282014"/>
              </a:xfrm>
            </p:grpSpPr>
            <p:sp>
              <p:nvSpPr>
                <p:cNvPr id="39" name="Rechthoek: afgeronde hoeken 38">
                  <a:hlinkClick r:id="" action="ppaction://noaction"/>
                  <a:extLst>
                    <a:ext uri="{FF2B5EF4-FFF2-40B4-BE49-F238E27FC236}">
                      <a16:creationId xmlns:a16="http://schemas.microsoft.com/office/drawing/2014/main" id="{237E9BF0-8E92-4775-A615-E8551105269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40" name="Afbeelding 39" descr="Afbeelding met zwart, duisternis&#10;&#10;Automatisch gegenereerde beschrijving">
                  <a:extLst>
                    <a:ext uri="{FF2B5EF4-FFF2-40B4-BE49-F238E27FC236}">
                      <a16:creationId xmlns:a16="http://schemas.microsoft.com/office/drawing/2014/main" id="{F35CC09C-0DB7-4006-DBAF-B5D8F13039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6" name="Tekstvak 35">
              <a:extLst>
                <a:ext uri="{FF2B5EF4-FFF2-40B4-BE49-F238E27FC236}">
                  <a16:creationId xmlns:a16="http://schemas.microsoft.com/office/drawing/2014/main" id="{136D5973-D9E1-D1C9-1286-0267FF339D8F}"/>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48" name="Groep 47">
            <a:extLst>
              <a:ext uri="{FF2B5EF4-FFF2-40B4-BE49-F238E27FC236}">
                <a16:creationId xmlns:a16="http://schemas.microsoft.com/office/drawing/2014/main" id="{CBD0BB39-F6A1-1CBA-C9FB-EE6A7FB6E2CF}"/>
              </a:ext>
            </a:extLst>
          </p:cNvPr>
          <p:cNvGrpSpPr/>
          <p:nvPr/>
        </p:nvGrpSpPr>
        <p:grpSpPr>
          <a:xfrm>
            <a:off x="5443436" y="7209377"/>
            <a:ext cx="818487" cy="314354"/>
            <a:chOff x="6351102" y="5591263"/>
            <a:chExt cx="824135" cy="316523"/>
          </a:xfrm>
        </p:grpSpPr>
        <p:grpSp>
          <p:nvGrpSpPr>
            <p:cNvPr id="49" name="Groep 48">
              <a:extLst>
                <a:ext uri="{FF2B5EF4-FFF2-40B4-BE49-F238E27FC236}">
                  <a16:creationId xmlns:a16="http://schemas.microsoft.com/office/drawing/2014/main" id="{12B74ADD-59BB-501F-0FAB-013FFD390080}"/>
                </a:ext>
              </a:extLst>
            </p:cNvPr>
            <p:cNvGrpSpPr/>
            <p:nvPr/>
          </p:nvGrpSpPr>
          <p:grpSpPr>
            <a:xfrm>
              <a:off x="6351102" y="5630012"/>
              <a:ext cx="765002" cy="277774"/>
              <a:chOff x="6351102" y="5630012"/>
              <a:chExt cx="765002" cy="277774"/>
            </a:xfrm>
            <a:effectLst>
              <a:outerShdw blurRad="50800" dist="38100" dir="2700000" algn="tl" rotWithShape="0">
                <a:prstClr val="black">
                  <a:alpha val="40000"/>
                </a:prstClr>
              </a:outerShdw>
            </a:effectLst>
          </p:grpSpPr>
          <p:sp>
            <p:nvSpPr>
              <p:cNvPr id="53" name="Rechthoek: afgeronde hoeken 52">
                <a:hlinkClick r:id="" action="ppaction://noaction"/>
                <a:extLst>
                  <a:ext uri="{FF2B5EF4-FFF2-40B4-BE49-F238E27FC236}">
                    <a16:creationId xmlns:a16="http://schemas.microsoft.com/office/drawing/2014/main" id="{63EA9FC0-3874-1FF1-0669-6391C63C467C}"/>
                  </a:ext>
                </a:extLst>
              </p:cNvPr>
              <p:cNvSpPr/>
              <p:nvPr/>
            </p:nvSpPr>
            <p:spPr>
              <a:xfrm>
                <a:off x="6515598" y="5630013"/>
                <a:ext cx="600506"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COH</a:t>
                </a:r>
              </a:p>
            </p:txBody>
          </p:sp>
          <p:sp>
            <p:nvSpPr>
              <p:cNvPr id="54" name="Rechthoek: afgeronde hoeken 53">
                <a:hlinkClick r:id="" action="ppaction://noaction"/>
                <a:extLst>
                  <a:ext uri="{FF2B5EF4-FFF2-40B4-BE49-F238E27FC236}">
                    <a16:creationId xmlns:a16="http://schemas.microsoft.com/office/drawing/2014/main" id="{8179CE7B-889E-3153-8D0D-DEC90D2CA22B}"/>
                  </a:ext>
                </a:extLst>
              </p:cNvPr>
              <p:cNvSpPr/>
              <p:nvPr/>
            </p:nvSpPr>
            <p:spPr>
              <a:xfrm>
                <a:off x="6351102" y="563001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50" name="Afbeelding 49">
              <a:extLst>
                <a:ext uri="{FF2B5EF4-FFF2-40B4-BE49-F238E27FC236}">
                  <a16:creationId xmlns:a16="http://schemas.microsoft.com/office/drawing/2014/main" id="{96B81C59-CCCF-7257-FAA2-0810A4E4041B}"/>
                </a:ext>
              </a:extLst>
            </p:cNvPr>
            <p:cNvPicPr>
              <a:picLocks noChangeAspect="1"/>
            </p:cNvPicPr>
            <p:nvPr/>
          </p:nvPicPr>
          <p:blipFill>
            <a:blip r:embed="rId3"/>
            <a:stretch>
              <a:fillRect/>
            </a:stretch>
          </p:blipFill>
          <p:spPr>
            <a:xfrm>
              <a:off x="6379425" y="5654527"/>
              <a:ext cx="244860" cy="246091"/>
            </a:xfrm>
            <a:prstGeom prst="rect">
              <a:avLst/>
            </a:prstGeom>
          </p:spPr>
        </p:pic>
        <p:sp>
          <p:nvSpPr>
            <p:cNvPr id="52" name="Tekstvak 51">
              <a:extLst>
                <a:ext uri="{FF2B5EF4-FFF2-40B4-BE49-F238E27FC236}">
                  <a16:creationId xmlns:a16="http://schemas.microsoft.com/office/drawing/2014/main" id="{266721E8-8CFA-93EF-3D67-F7D307B2FBB4}"/>
                </a:ext>
              </a:extLst>
            </p:cNvPr>
            <p:cNvSpPr txBox="1"/>
            <p:nvPr/>
          </p:nvSpPr>
          <p:spPr>
            <a:xfrm>
              <a:off x="6817447" y="5591263"/>
              <a:ext cx="357790" cy="184025"/>
            </a:xfrm>
            <a:prstGeom prst="rect">
              <a:avLst/>
            </a:prstGeom>
            <a:noFill/>
          </p:spPr>
          <p:txBody>
            <a:bodyPr wrap="none" rtlCol="0">
              <a:spAutoFit/>
            </a:bodyPr>
            <a:lstStyle/>
            <a:p>
              <a:r>
                <a:rPr lang="nl-NL" sz="596" dirty="0">
                  <a:solidFill>
                    <a:schemeClr val="bg1">
                      <a:lumMod val="75000"/>
                    </a:schemeClr>
                  </a:solidFill>
                </a:rPr>
                <a:t>U.D.3</a:t>
              </a:r>
            </a:p>
          </p:txBody>
        </p:sp>
      </p:grpSp>
      <p:grpSp>
        <p:nvGrpSpPr>
          <p:cNvPr id="64" name="Groep 63">
            <a:extLst>
              <a:ext uri="{FF2B5EF4-FFF2-40B4-BE49-F238E27FC236}">
                <a16:creationId xmlns:a16="http://schemas.microsoft.com/office/drawing/2014/main" id="{EC734E18-E692-70D7-C4A5-31C580313631}"/>
              </a:ext>
            </a:extLst>
          </p:cNvPr>
          <p:cNvGrpSpPr/>
          <p:nvPr/>
        </p:nvGrpSpPr>
        <p:grpSpPr>
          <a:xfrm>
            <a:off x="5211970" y="6042341"/>
            <a:ext cx="782701" cy="322684"/>
            <a:chOff x="7722614" y="5258370"/>
            <a:chExt cx="788102" cy="324911"/>
          </a:xfrm>
        </p:grpSpPr>
        <p:grpSp>
          <p:nvGrpSpPr>
            <p:cNvPr id="65" name="Groep 64">
              <a:extLst>
                <a:ext uri="{FF2B5EF4-FFF2-40B4-BE49-F238E27FC236}">
                  <a16:creationId xmlns:a16="http://schemas.microsoft.com/office/drawing/2014/main" id="{B3E36075-4700-45D8-15E6-C85F3099F186}"/>
                </a:ext>
              </a:extLst>
            </p:cNvPr>
            <p:cNvGrpSpPr/>
            <p:nvPr/>
          </p:nvGrpSpPr>
          <p:grpSpPr>
            <a:xfrm>
              <a:off x="7722614" y="5304275"/>
              <a:ext cx="762993" cy="279006"/>
              <a:chOff x="7578675" y="5456680"/>
              <a:chExt cx="762993" cy="279006"/>
            </a:xfrm>
            <a:effectLst>
              <a:outerShdw blurRad="50800" dist="38100" dir="2700000" algn="tl" rotWithShape="0">
                <a:prstClr val="black">
                  <a:alpha val="40000"/>
                </a:prstClr>
              </a:outerShdw>
            </a:effectLst>
          </p:grpSpPr>
          <p:sp>
            <p:nvSpPr>
              <p:cNvPr id="105" name="Rechthoek: afgeronde hoeken 104">
                <a:hlinkClick r:id="" action="ppaction://noaction"/>
                <a:extLst>
                  <a:ext uri="{FF2B5EF4-FFF2-40B4-BE49-F238E27FC236}">
                    <a16:creationId xmlns:a16="http://schemas.microsoft.com/office/drawing/2014/main" id="{6A8F008A-E6D7-0474-EC75-EDA8DCDC3AF6}"/>
                  </a:ext>
                </a:extLst>
              </p:cNvPr>
              <p:cNvSpPr/>
              <p:nvPr/>
            </p:nvSpPr>
            <p:spPr>
              <a:xfrm>
                <a:off x="7743928" y="5456680"/>
                <a:ext cx="597740"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RCA</a:t>
                </a:r>
              </a:p>
            </p:txBody>
          </p:sp>
          <p:sp>
            <p:nvSpPr>
              <p:cNvPr id="108" name="Rechthoek: afgeronde hoeken 107">
                <a:hlinkClick r:id="" action="ppaction://noaction"/>
                <a:extLst>
                  <a:ext uri="{FF2B5EF4-FFF2-40B4-BE49-F238E27FC236}">
                    <a16:creationId xmlns:a16="http://schemas.microsoft.com/office/drawing/2014/main" id="{90DA42B3-1CF2-0C3D-6950-7250BF4CFEFC}"/>
                  </a:ext>
                </a:extLst>
              </p:cNvPr>
              <p:cNvSpPr/>
              <p:nvPr/>
            </p:nvSpPr>
            <p:spPr>
              <a:xfrm>
                <a:off x="7578675" y="5457913"/>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6" name="Afbeelding 75">
              <a:extLst>
                <a:ext uri="{FF2B5EF4-FFF2-40B4-BE49-F238E27FC236}">
                  <a16:creationId xmlns:a16="http://schemas.microsoft.com/office/drawing/2014/main" id="{3272603A-B560-3B5C-8BC0-DC31A372C977}"/>
                </a:ext>
              </a:extLst>
            </p:cNvPr>
            <p:cNvPicPr>
              <a:picLocks noChangeAspect="1"/>
            </p:cNvPicPr>
            <p:nvPr/>
          </p:nvPicPr>
          <p:blipFill>
            <a:blip r:embed="rId6"/>
            <a:stretch>
              <a:fillRect/>
            </a:stretch>
          </p:blipFill>
          <p:spPr>
            <a:xfrm>
              <a:off x="7755402" y="5330380"/>
              <a:ext cx="215424" cy="230147"/>
            </a:xfrm>
            <a:prstGeom prst="rect">
              <a:avLst/>
            </a:prstGeom>
          </p:spPr>
        </p:pic>
        <p:sp>
          <p:nvSpPr>
            <p:cNvPr id="93" name="Tekstvak 92">
              <a:extLst>
                <a:ext uri="{FF2B5EF4-FFF2-40B4-BE49-F238E27FC236}">
                  <a16:creationId xmlns:a16="http://schemas.microsoft.com/office/drawing/2014/main" id="{B4A73405-2772-EDDA-C224-C245B30CFA6C}"/>
                </a:ext>
              </a:extLst>
            </p:cNvPr>
            <p:cNvSpPr txBox="1"/>
            <p:nvPr/>
          </p:nvSpPr>
          <p:spPr>
            <a:xfrm>
              <a:off x="8164146" y="5258370"/>
              <a:ext cx="346570" cy="184025"/>
            </a:xfrm>
            <a:prstGeom prst="rect">
              <a:avLst/>
            </a:prstGeom>
            <a:noFill/>
          </p:spPr>
          <p:txBody>
            <a:bodyPr wrap="none" rtlCol="0">
              <a:spAutoFit/>
            </a:bodyPr>
            <a:lstStyle/>
            <a:p>
              <a:r>
                <a:rPr lang="nl-NL" sz="596" dirty="0">
                  <a:solidFill>
                    <a:schemeClr val="bg1">
                      <a:lumMod val="75000"/>
                    </a:schemeClr>
                  </a:solidFill>
                </a:rPr>
                <a:t>A.C.2</a:t>
              </a:r>
            </a:p>
          </p:txBody>
        </p:sp>
      </p:grpSp>
    </p:spTree>
    <p:extLst>
      <p:ext uri="{BB962C8B-B14F-4D97-AF65-F5344CB8AC3E}">
        <p14:creationId xmlns:p14="http://schemas.microsoft.com/office/powerpoint/2010/main" val="1773701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801731" y="1077036"/>
            <a:ext cx="4547150"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Decompositie: Bouwdeel</a:t>
            </a:r>
          </a:p>
          <a:p>
            <a:pPr defTabSz="385250"/>
            <a:r>
              <a:rPr lang="nl-NL" sz="2360" dirty="0">
                <a:solidFill>
                  <a:prstClr val="black"/>
                </a:solidFill>
                <a:latin typeface="Calibri" panose="020F0502020204030204"/>
              </a:rPr>
              <a:t>Rol: OHD</a:t>
            </a:r>
          </a:p>
          <a:p>
            <a:pPr defTabSz="385250"/>
            <a:r>
              <a:rPr lang="nl-NL" sz="2360" dirty="0">
                <a:solidFill>
                  <a:prstClr val="black"/>
                </a:solidFill>
                <a:latin typeface="Calibri" panose="020F0502020204030204"/>
              </a:rPr>
              <a:t>IB: Opgenomen vermogen E-motor </a:t>
            </a:r>
          </a:p>
        </p:txBody>
      </p:sp>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6" name="Pijl-rechts 5"/>
          <p:cNvSpPr/>
          <p:nvPr/>
        </p:nvSpPr>
        <p:spPr>
          <a:xfrm>
            <a:off x="9988544" y="2509858"/>
            <a:ext cx="829539" cy="197601"/>
          </a:xfrm>
          <a:prstGeom prst="rightArrow">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grpSp>
        <p:nvGrpSpPr>
          <p:cNvPr id="23" name="Groep 22"/>
          <p:cNvGrpSpPr/>
          <p:nvPr/>
        </p:nvGrpSpPr>
        <p:grpSpPr>
          <a:xfrm>
            <a:off x="7358215" y="1520653"/>
            <a:ext cx="2312536" cy="1850695"/>
            <a:chOff x="726510" y="651353"/>
            <a:chExt cx="1841326" cy="1651438"/>
          </a:xfrm>
        </p:grpSpPr>
        <p:sp>
          <p:nvSpPr>
            <p:cNvPr id="24" name="Rechthoek 23"/>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25" name="Rechte verbindingslijn 24"/>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9" name="Tekstvak 28"/>
            <p:cNvSpPr txBox="1"/>
            <p:nvPr/>
          </p:nvSpPr>
          <p:spPr>
            <a:xfrm>
              <a:off x="1107961" y="1943110"/>
              <a:ext cx="1112466"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Informatief</a:t>
              </a:r>
            </a:p>
          </p:txBody>
        </p:sp>
      </p:grpSp>
      <p:cxnSp>
        <p:nvCxnSpPr>
          <p:cNvPr id="30" name="Rechte verbindingslijn 29"/>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5" name="Afgeronde rechthoek 3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6" name="Afgeronde rechthoek 3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7" name="Afgeronde rechthoek 36"/>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8" name="Afgeronde rechthoek 37"/>
          <p:cNvSpPr/>
          <p:nvPr/>
        </p:nvSpPr>
        <p:spPr>
          <a:xfrm flipH="1">
            <a:off x="8122018"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2" name="Afgeronde rechthoek 41"/>
          <p:cNvSpPr/>
          <p:nvPr/>
        </p:nvSpPr>
        <p:spPr>
          <a:xfrm flipH="1">
            <a:off x="828705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3" name="Afgeronde rechthoek 42"/>
          <p:cNvSpPr/>
          <p:nvPr/>
        </p:nvSpPr>
        <p:spPr>
          <a:xfrm flipH="1">
            <a:off x="8460370" y="2594200"/>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4" name="Afgeronde rechthoek 43"/>
          <p:cNvSpPr/>
          <p:nvPr/>
        </p:nvSpPr>
        <p:spPr>
          <a:xfrm flipH="1">
            <a:off x="8633688"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5" name="Afgeronde rechthoek 44"/>
          <p:cNvSpPr/>
          <p:nvPr/>
        </p:nvSpPr>
        <p:spPr>
          <a:xfrm flipH="1">
            <a:off x="8802485"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6" name="Afgeronde rechthoek 45"/>
          <p:cNvSpPr/>
          <p:nvPr/>
        </p:nvSpPr>
        <p:spPr>
          <a:xfrm flipH="1">
            <a:off x="8975804" y="2555282"/>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7" name="Afgeronde rechthoek 46"/>
          <p:cNvSpPr/>
          <p:nvPr/>
        </p:nvSpPr>
        <p:spPr>
          <a:xfrm flipH="1">
            <a:off x="9149122" y="2532433"/>
            <a:ext cx="82261" cy="331122"/>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8" name="Afgeronde rechthoek 47"/>
          <p:cNvSpPr/>
          <p:nvPr/>
        </p:nvSpPr>
        <p:spPr>
          <a:xfrm flipH="1">
            <a:off x="9322441" y="2532428"/>
            <a:ext cx="82261" cy="331121"/>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50" name="Afgeronde rechthoek 49"/>
          <p:cNvSpPr/>
          <p:nvPr/>
        </p:nvSpPr>
        <p:spPr>
          <a:xfrm rot="10800000" flipV="1">
            <a:off x="6871197" y="6336218"/>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51" name="Afgeronde rechthoek 50"/>
          <p:cNvSpPr/>
          <p:nvPr/>
        </p:nvSpPr>
        <p:spPr>
          <a:xfrm rot="10800000" flipV="1">
            <a:off x="12063093" y="5131121"/>
            <a:ext cx="5424637"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SP: Is er een bouwdeel die zorgt voor de afwijking?</a:t>
            </a:r>
          </a:p>
        </p:txBody>
      </p:sp>
      <p:cxnSp>
        <p:nvCxnSpPr>
          <p:cNvPr id="53" name="Gebogen verbindingslijn 52"/>
          <p:cNvCxnSpPr>
            <a:stCxn id="5" idx="2"/>
            <a:endCxn id="61" idx="0"/>
          </p:cNvCxnSpPr>
          <p:nvPr/>
        </p:nvCxnSpPr>
        <p:spPr>
          <a:xfrm rot="5400000">
            <a:off x="8406518" y="2887598"/>
            <a:ext cx="494157" cy="398729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bogen verbindingslijn 54"/>
          <p:cNvCxnSpPr>
            <a:stCxn id="5" idx="2"/>
            <a:endCxn id="51" idx="0"/>
          </p:cNvCxnSpPr>
          <p:nvPr/>
        </p:nvCxnSpPr>
        <p:spPr>
          <a:xfrm rot="16200000" flipH="1">
            <a:off x="12462845" y="2818562"/>
            <a:ext cx="496953" cy="4128168"/>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448502" y="454851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2387084" y="4514852"/>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4038363" y="7572770"/>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SP overleg</a:t>
            </a:r>
          </a:p>
        </p:txBody>
      </p:sp>
      <p:sp>
        <p:nvSpPr>
          <p:cNvPr id="59" name="Afgeronde rechthoek 58"/>
          <p:cNvSpPr/>
          <p:nvPr/>
        </p:nvSpPr>
        <p:spPr>
          <a:xfrm rot="10800000" flipV="1">
            <a:off x="7392825" y="7572770"/>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60" name="Gebogen verbindingslijn 59"/>
          <p:cNvCxnSpPr>
            <a:stCxn id="50" idx="2"/>
            <a:endCxn id="58" idx="0"/>
          </p:cNvCxnSpPr>
          <p:nvPr/>
        </p:nvCxnSpPr>
        <p:spPr>
          <a:xfrm rot="5400000">
            <a:off x="6617635" y="5903349"/>
            <a:ext cx="506009" cy="283283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4" name="Tekstvak 63"/>
          <p:cNvSpPr txBox="1"/>
          <p:nvPr/>
        </p:nvSpPr>
        <p:spPr>
          <a:xfrm>
            <a:off x="6058655" y="6971866"/>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65" name="Gebogen verbindingslijn 64"/>
          <p:cNvCxnSpPr>
            <a:stCxn id="50" idx="2"/>
            <a:endCxn id="59" idx="0"/>
          </p:cNvCxnSpPr>
          <p:nvPr/>
        </p:nvCxnSpPr>
        <p:spPr>
          <a:xfrm rot="16200000" flipH="1">
            <a:off x="8294865" y="7058950"/>
            <a:ext cx="506009" cy="52162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Tekstvak 67"/>
          <p:cNvSpPr txBox="1"/>
          <p:nvPr/>
        </p:nvSpPr>
        <p:spPr>
          <a:xfrm>
            <a:off x="8808677" y="710876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73" name="Afgeronde rechthoek 72"/>
          <p:cNvSpPr/>
          <p:nvPr/>
        </p:nvSpPr>
        <p:spPr>
          <a:xfrm rot="10800000" flipV="1">
            <a:off x="14368861"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77" name="Afgeronde rechthoek 76"/>
          <p:cNvSpPr/>
          <p:nvPr/>
        </p:nvSpPr>
        <p:spPr>
          <a:xfrm rot="10800000" flipV="1">
            <a:off x="12173766"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SP overleg</a:t>
            </a:r>
          </a:p>
        </p:txBody>
      </p:sp>
      <p:sp>
        <p:nvSpPr>
          <p:cNvPr id="78" name="Afgeronde rechthoek 77"/>
          <p:cNvSpPr/>
          <p:nvPr/>
        </p:nvSpPr>
        <p:spPr>
          <a:xfrm rot="10800000" flipV="1">
            <a:off x="16132999"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79" name="Gebogen verbindingslijn 78"/>
          <p:cNvCxnSpPr>
            <a:stCxn id="73" idx="2"/>
            <a:endCxn id="77" idx="0"/>
          </p:cNvCxnSpPr>
          <p:nvPr/>
        </p:nvCxnSpPr>
        <p:spPr>
          <a:xfrm rot="5400000">
            <a:off x="14212929" y="7083985"/>
            <a:ext cx="948476" cy="219509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Tekstvak 79"/>
          <p:cNvSpPr txBox="1"/>
          <p:nvPr/>
        </p:nvSpPr>
        <p:spPr>
          <a:xfrm>
            <a:off x="14804367" y="78598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81" name="Tekstvak 80"/>
          <p:cNvSpPr txBox="1"/>
          <p:nvPr/>
        </p:nvSpPr>
        <p:spPr>
          <a:xfrm>
            <a:off x="16296674" y="785988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83" name="Gebogen verbindingslijn 82"/>
          <p:cNvCxnSpPr>
            <a:stCxn id="73" idx="2"/>
            <a:endCxn id="78" idx="0"/>
          </p:cNvCxnSpPr>
          <p:nvPr/>
        </p:nvCxnSpPr>
        <p:spPr>
          <a:xfrm rot="16200000" flipH="1">
            <a:off x="16192545" y="7299459"/>
            <a:ext cx="948476" cy="176414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Gebogen verbindingslijn 99"/>
          <p:cNvCxnSpPr>
            <a:stCxn id="51" idx="2"/>
            <a:endCxn id="77" idx="0"/>
          </p:cNvCxnSpPr>
          <p:nvPr/>
        </p:nvCxnSpPr>
        <p:spPr>
          <a:xfrm rot="5400000">
            <a:off x="12791324" y="6671684"/>
            <a:ext cx="2782385" cy="1185786"/>
          </a:xfrm>
          <a:prstGeom prst="bentConnector3">
            <a:avLst>
              <a:gd name="adj1" fmla="val 19819"/>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Gebogen verbindingslijn 101"/>
          <p:cNvCxnSpPr>
            <a:stCxn id="51" idx="2"/>
            <a:endCxn id="73" idx="0"/>
          </p:cNvCxnSpPr>
          <p:nvPr/>
        </p:nvCxnSpPr>
        <p:spPr>
          <a:xfrm rot="16200000" flipH="1">
            <a:off x="14728376" y="5920409"/>
            <a:ext cx="1103367" cy="100931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6" name="Tekstvak 105"/>
          <p:cNvSpPr txBox="1"/>
          <p:nvPr/>
        </p:nvSpPr>
        <p:spPr>
          <a:xfrm>
            <a:off x="13781019" y="597802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5005474" y="5954149"/>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grpSp>
        <p:nvGrpSpPr>
          <p:cNvPr id="62" name="Groep 61"/>
          <p:cNvGrpSpPr/>
          <p:nvPr/>
        </p:nvGrpSpPr>
        <p:grpSpPr>
          <a:xfrm>
            <a:off x="10953961" y="1618917"/>
            <a:ext cx="394174" cy="1128580"/>
            <a:chOff x="4928481" y="1914288"/>
            <a:chExt cx="467789" cy="1339351"/>
          </a:xfrm>
        </p:grpSpPr>
        <p:grpSp>
          <p:nvGrpSpPr>
            <p:cNvPr id="63" name="Groep 62"/>
            <p:cNvGrpSpPr>
              <a:grpSpLocks noChangeAspect="1"/>
            </p:cNvGrpSpPr>
            <p:nvPr/>
          </p:nvGrpSpPr>
          <p:grpSpPr>
            <a:xfrm>
              <a:off x="4947948" y="1914288"/>
              <a:ext cx="428857" cy="1319308"/>
              <a:chOff x="1638556" y="3981450"/>
              <a:chExt cx="259612" cy="798654"/>
            </a:xfrm>
          </p:grpSpPr>
          <p:sp>
            <p:nvSpPr>
              <p:cNvPr id="67" name="Afgeronde rechthoek 66"/>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69" name="Ovaal 68"/>
              <p:cNvSpPr/>
              <p:nvPr/>
            </p:nvSpPr>
            <p:spPr>
              <a:xfrm>
                <a:off x="1693883" y="4391865"/>
                <a:ext cx="148958" cy="148316"/>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0" name="Ovaal 69"/>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1" name="Ovaal 70"/>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6" name="Zon 65"/>
            <p:cNvSpPr/>
            <p:nvPr/>
          </p:nvSpPr>
          <p:spPr>
            <a:xfrm>
              <a:off x="4928481" y="2790949"/>
              <a:ext cx="467789" cy="462690"/>
            </a:xfrm>
            <a:prstGeom prst="sun">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1" name="Afgeronde rechthoek 60"/>
          <p:cNvSpPr/>
          <p:nvPr/>
        </p:nvSpPr>
        <p:spPr>
          <a:xfrm rot="10800000" flipV="1">
            <a:off x="4101111" y="5128326"/>
            <a:ext cx="511766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Met ME: Heeft dit mogelijk effect bovenliggend decompositie niveau?</a:t>
            </a:r>
          </a:p>
        </p:txBody>
      </p:sp>
      <p:sp>
        <p:nvSpPr>
          <p:cNvPr id="74" name="Afgeronde rechthoek 73"/>
          <p:cNvSpPr/>
          <p:nvPr/>
        </p:nvSpPr>
        <p:spPr>
          <a:xfrm rot="10800000" flipV="1">
            <a:off x="2802932" y="633890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 overleg</a:t>
            </a:r>
          </a:p>
        </p:txBody>
      </p:sp>
      <p:cxnSp>
        <p:nvCxnSpPr>
          <p:cNvPr id="75" name="Gebogen verbindingslijn 74"/>
          <p:cNvCxnSpPr>
            <a:stCxn id="61" idx="2"/>
            <a:endCxn id="74" idx="0"/>
          </p:cNvCxnSpPr>
          <p:nvPr/>
        </p:nvCxnSpPr>
        <p:spPr>
          <a:xfrm rot="5400000">
            <a:off x="5199351" y="4878313"/>
            <a:ext cx="480040" cy="244115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6" name="Tekstvak 75"/>
          <p:cNvSpPr txBox="1"/>
          <p:nvPr/>
        </p:nvSpPr>
        <p:spPr>
          <a:xfrm>
            <a:off x="3742405" y="5791058"/>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82" name="Gebogen verbindingslijn 81"/>
          <p:cNvCxnSpPr>
            <a:stCxn id="61" idx="2"/>
            <a:endCxn id="50" idx="0"/>
          </p:cNvCxnSpPr>
          <p:nvPr/>
        </p:nvCxnSpPr>
        <p:spPr>
          <a:xfrm rot="16200000" flipH="1">
            <a:off x="7234827" y="5283991"/>
            <a:ext cx="477349" cy="162710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4" name="Tekstvak 83"/>
          <p:cNvSpPr txBox="1"/>
          <p:nvPr/>
        </p:nvSpPr>
        <p:spPr>
          <a:xfrm>
            <a:off x="8305877" y="585885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86"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303530" y="8160299"/>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91"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8045991" y="9250160"/>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112" name="Afgeronde rechthoek 111"/>
          <p:cNvSpPr/>
          <p:nvPr/>
        </p:nvSpPr>
        <p:spPr>
          <a:xfrm rot="10800000" flipV="1">
            <a:off x="3660573" y="8880277"/>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er sprake van een trend op de EW event? </a:t>
            </a:r>
          </a:p>
        </p:txBody>
      </p:sp>
      <p:cxnSp>
        <p:nvCxnSpPr>
          <p:cNvPr id="113" name="Rechte verbindingslijn met pijl 112"/>
          <p:cNvCxnSpPr>
            <a:stCxn id="58" idx="2"/>
            <a:endCxn id="112" idx="0"/>
          </p:cNvCxnSpPr>
          <p:nvPr/>
        </p:nvCxnSpPr>
        <p:spPr>
          <a:xfrm>
            <a:off x="5454216" y="8303311"/>
            <a:ext cx="4868" cy="5769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4" name="Gebogen verbindingslijn 113"/>
          <p:cNvCxnSpPr>
            <a:stCxn id="112" idx="1"/>
            <a:endCxn id="59" idx="2"/>
          </p:cNvCxnSpPr>
          <p:nvPr/>
        </p:nvCxnSpPr>
        <p:spPr>
          <a:xfrm flipV="1">
            <a:off x="7257606" y="8303309"/>
            <a:ext cx="1551075" cy="942235"/>
          </a:xfrm>
          <a:prstGeom prst="bentConnector2">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7758969" y="8880273"/>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116" name="Rechte verbindingslijn met pijl 115"/>
          <p:cNvCxnSpPr>
            <a:stCxn id="112" idx="2"/>
            <a:endCxn id="117" idx="0"/>
          </p:cNvCxnSpPr>
          <p:nvPr/>
        </p:nvCxnSpPr>
        <p:spPr>
          <a:xfrm flipH="1">
            <a:off x="5457196" y="9610817"/>
            <a:ext cx="1892" cy="5256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7" name="Afgeronde rechthoek 116"/>
          <p:cNvSpPr/>
          <p:nvPr/>
        </p:nvSpPr>
        <p:spPr>
          <a:xfrm rot="10800000" flipV="1">
            <a:off x="3658682" y="10136487"/>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Behandel als EW event </a:t>
            </a:r>
            <a:r>
              <a:rPr lang="nl-NL" sz="2360" dirty="0">
                <a:solidFill>
                  <a:prstClr val="black"/>
                </a:solidFill>
                <a:latin typeface="Calibri" panose="020F0502020204030204"/>
                <a:sym typeface="Wingdings" panose="05000000000000000000" pitchFamily="2" charset="2"/>
              </a:rPr>
              <a:t> Waarschuwing</a:t>
            </a:r>
            <a:endParaRPr lang="nl-NL" sz="2360" dirty="0">
              <a:solidFill>
                <a:prstClr val="black"/>
              </a:solidFill>
              <a:latin typeface="Calibri" panose="020F0502020204030204"/>
            </a:endParaRPr>
          </a:p>
        </p:txBody>
      </p:sp>
      <p:sp>
        <p:nvSpPr>
          <p:cNvPr id="118" name="Tekstvak 117"/>
          <p:cNvSpPr txBox="1"/>
          <p:nvPr/>
        </p:nvSpPr>
        <p:spPr>
          <a:xfrm>
            <a:off x="5070343" y="966846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119" name="Pijl-rechts 118"/>
          <p:cNvSpPr/>
          <p:nvPr/>
        </p:nvSpPr>
        <p:spPr>
          <a:xfrm>
            <a:off x="6759732" y="10626701"/>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120" name="Groep 119"/>
          <p:cNvGrpSpPr/>
          <p:nvPr/>
        </p:nvGrpSpPr>
        <p:grpSpPr>
          <a:xfrm>
            <a:off x="7760962" y="9976091"/>
            <a:ext cx="394174" cy="1111691"/>
            <a:chOff x="10912374" y="1887858"/>
            <a:chExt cx="467789" cy="1319308"/>
          </a:xfrm>
        </p:grpSpPr>
        <p:grpSp>
          <p:nvGrpSpPr>
            <p:cNvPr id="121" name="Groep 120"/>
            <p:cNvGrpSpPr>
              <a:grpSpLocks noChangeAspect="1"/>
            </p:cNvGrpSpPr>
            <p:nvPr/>
          </p:nvGrpSpPr>
          <p:grpSpPr>
            <a:xfrm>
              <a:off x="10931841" y="1887858"/>
              <a:ext cx="428857" cy="1319308"/>
              <a:chOff x="1638556" y="3981450"/>
              <a:chExt cx="259612" cy="798654"/>
            </a:xfrm>
          </p:grpSpPr>
          <p:sp>
            <p:nvSpPr>
              <p:cNvPr id="123" name="Afgeronde rechthoek 122"/>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4" name="Ovaal 123"/>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5" name="Ovaal 124"/>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26" name="Ovaal 125"/>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22" name="Zon 121"/>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27"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3026739" y="9548164"/>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a:p>
            <a:pPr algn="ctr" defTabSz="770503">
              <a:defRPr/>
            </a:pPr>
            <a:r>
              <a:rPr lang="nl-NL" sz="1181" kern="0" dirty="0">
                <a:solidFill>
                  <a:srgbClr val="FFFFFF"/>
                </a:solidFill>
                <a:latin typeface="Calibri" panose="020F0502020204030204"/>
              </a:rPr>
              <a:t>- Event log</a:t>
            </a:r>
          </a:p>
        </p:txBody>
      </p:sp>
      <p:grpSp>
        <p:nvGrpSpPr>
          <p:cNvPr id="7" name="Groep 6">
            <a:extLst>
              <a:ext uri="{FF2B5EF4-FFF2-40B4-BE49-F238E27FC236}">
                <a16:creationId xmlns:a16="http://schemas.microsoft.com/office/drawing/2014/main" id="{BCD654D4-BC48-0059-A5E2-8F904EFB4474}"/>
              </a:ext>
            </a:extLst>
          </p:cNvPr>
          <p:cNvGrpSpPr/>
          <p:nvPr/>
        </p:nvGrpSpPr>
        <p:grpSpPr>
          <a:xfrm>
            <a:off x="3117457" y="8252302"/>
            <a:ext cx="1266997" cy="316740"/>
            <a:chOff x="7568372" y="4213351"/>
            <a:chExt cx="1275741" cy="318926"/>
          </a:xfrm>
        </p:grpSpPr>
        <p:grpSp>
          <p:nvGrpSpPr>
            <p:cNvPr id="8" name="Groep 7">
              <a:extLst>
                <a:ext uri="{FF2B5EF4-FFF2-40B4-BE49-F238E27FC236}">
                  <a16:creationId xmlns:a16="http://schemas.microsoft.com/office/drawing/2014/main" id="{B89E135C-1A7B-9BAA-3DDB-B29FC95D66D5}"/>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10" name="Rechthoek: afgeronde hoeken 9">
                <a:hlinkClick r:id="" action="ppaction://noaction"/>
                <a:extLst>
                  <a:ext uri="{FF2B5EF4-FFF2-40B4-BE49-F238E27FC236}">
                    <a16:creationId xmlns:a16="http://schemas.microsoft.com/office/drawing/2014/main" id="{3BFED477-7073-BBAB-8E06-94C1F966C15F}"/>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11" name="Groep 10">
                <a:extLst>
                  <a:ext uri="{FF2B5EF4-FFF2-40B4-BE49-F238E27FC236}">
                    <a16:creationId xmlns:a16="http://schemas.microsoft.com/office/drawing/2014/main" id="{B84C8208-27F9-A716-FA60-464836C74258}"/>
                  </a:ext>
                </a:extLst>
              </p:cNvPr>
              <p:cNvGrpSpPr/>
              <p:nvPr/>
            </p:nvGrpSpPr>
            <p:grpSpPr>
              <a:xfrm>
                <a:off x="9374752" y="554996"/>
                <a:ext cx="299849" cy="282014"/>
                <a:chOff x="9450112" y="277243"/>
                <a:chExt cx="299849" cy="282014"/>
              </a:xfrm>
            </p:grpSpPr>
            <p:sp>
              <p:nvSpPr>
                <p:cNvPr id="12" name="Rechthoek: afgeronde hoeken 11">
                  <a:hlinkClick r:id="" action="ppaction://noaction"/>
                  <a:extLst>
                    <a:ext uri="{FF2B5EF4-FFF2-40B4-BE49-F238E27FC236}">
                      <a16:creationId xmlns:a16="http://schemas.microsoft.com/office/drawing/2014/main" id="{BD5DD240-6445-B42C-00CF-400A510449DC}"/>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3" name="Afbeelding 12" descr="Afbeelding met zwart, duisternis&#10;&#10;Automatisch gegenereerde beschrijving">
                  <a:extLst>
                    <a:ext uri="{FF2B5EF4-FFF2-40B4-BE49-F238E27FC236}">
                      <a16:creationId xmlns:a16="http://schemas.microsoft.com/office/drawing/2014/main" id="{02C45744-1F41-287F-B6AC-FE01CFE72F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9" name="Tekstvak 8">
              <a:extLst>
                <a:ext uri="{FF2B5EF4-FFF2-40B4-BE49-F238E27FC236}">
                  <a16:creationId xmlns:a16="http://schemas.microsoft.com/office/drawing/2014/main" id="{F60E5086-D770-5946-2621-F043D99FE75D}"/>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15" name="Groep 14">
            <a:extLst>
              <a:ext uri="{FF2B5EF4-FFF2-40B4-BE49-F238E27FC236}">
                <a16:creationId xmlns:a16="http://schemas.microsoft.com/office/drawing/2014/main" id="{12EC19DF-4025-BE7F-7B16-F991D781D082}"/>
              </a:ext>
            </a:extLst>
          </p:cNvPr>
          <p:cNvGrpSpPr/>
          <p:nvPr/>
        </p:nvGrpSpPr>
        <p:grpSpPr>
          <a:xfrm>
            <a:off x="3398661" y="7002082"/>
            <a:ext cx="1509542" cy="314328"/>
            <a:chOff x="8138580" y="3497324"/>
            <a:chExt cx="1519959" cy="316497"/>
          </a:xfrm>
        </p:grpSpPr>
        <p:grpSp>
          <p:nvGrpSpPr>
            <p:cNvPr id="16" name="Groep 15">
              <a:extLst>
                <a:ext uri="{FF2B5EF4-FFF2-40B4-BE49-F238E27FC236}">
                  <a16:creationId xmlns:a16="http://schemas.microsoft.com/office/drawing/2014/main" id="{A0FFB2C9-AE4D-4D88-3AFB-95875028FA51}"/>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18" name="Rechthoek: afgeronde hoeken 17">
                <a:hlinkClick r:id="" action="ppaction://noaction"/>
                <a:extLst>
                  <a:ext uri="{FF2B5EF4-FFF2-40B4-BE49-F238E27FC236}">
                    <a16:creationId xmlns:a16="http://schemas.microsoft.com/office/drawing/2014/main" id="{9FC2528B-32F5-0618-1E55-A3C2FC44B2A3}"/>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19" name="Groep 18">
                <a:extLst>
                  <a:ext uri="{FF2B5EF4-FFF2-40B4-BE49-F238E27FC236}">
                    <a16:creationId xmlns:a16="http://schemas.microsoft.com/office/drawing/2014/main" id="{EA87739C-B5AF-B993-83DF-EB4707212DE4}"/>
                  </a:ext>
                </a:extLst>
              </p:cNvPr>
              <p:cNvGrpSpPr/>
              <p:nvPr/>
            </p:nvGrpSpPr>
            <p:grpSpPr>
              <a:xfrm>
                <a:off x="8461914" y="3535446"/>
                <a:ext cx="299849" cy="277773"/>
                <a:chOff x="1237854" y="315714"/>
                <a:chExt cx="299849" cy="277773"/>
              </a:xfrm>
            </p:grpSpPr>
            <p:sp>
              <p:nvSpPr>
                <p:cNvPr id="20" name="Rechthoek: afgeronde hoeken 19">
                  <a:hlinkClick r:id="" action="ppaction://noaction"/>
                  <a:extLst>
                    <a:ext uri="{FF2B5EF4-FFF2-40B4-BE49-F238E27FC236}">
                      <a16:creationId xmlns:a16="http://schemas.microsoft.com/office/drawing/2014/main" id="{65E1132E-830F-4EAE-1BC3-0998B17CC1D1}"/>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21" name="Afbeelding 20" descr="Afbeelding met zwart, duisternis&#10;&#10;Automatisch gegenereerde beschrijving">
                  <a:extLst>
                    <a:ext uri="{FF2B5EF4-FFF2-40B4-BE49-F238E27FC236}">
                      <a16:creationId xmlns:a16="http://schemas.microsoft.com/office/drawing/2014/main" id="{A51A8564-454A-83B4-0BAE-B1E3221182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7" name="Tekstvak 16">
              <a:extLst>
                <a:ext uri="{FF2B5EF4-FFF2-40B4-BE49-F238E27FC236}">
                  <a16:creationId xmlns:a16="http://schemas.microsoft.com/office/drawing/2014/main" id="{5DF22BA2-4C7B-2A0A-E44A-F41B447DC705}"/>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grpSp>
        <p:nvGrpSpPr>
          <p:cNvPr id="22" name="Groep 21">
            <a:extLst>
              <a:ext uri="{FF2B5EF4-FFF2-40B4-BE49-F238E27FC236}">
                <a16:creationId xmlns:a16="http://schemas.microsoft.com/office/drawing/2014/main" id="{AF61189F-4669-543D-1916-D216202945C3}"/>
              </a:ext>
            </a:extLst>
          </p:cNvPr>
          <p:cNvGrpSpPr/>
          <p:nvPr/>
        </p:nvGrpSpPr>
        <p:grpSpPr>
          <a:xfrm>
            <a:off x="11416505" y="9347941"/>
            <a:ext cx="1266997" cy="316740"/>
            <a:chOff x="7568372" y="4213351"/>
            <a:chExt cx="1275741" cy="318926"/>
          </a:xfrm>
        </p:grpSpPr>
        <p:grpSp>
          <p:nvGrpSpPr>
            <p:cNvPr id="27" name="Groep 26">
              <a:extLst>
                <a:ext uri="{FF2B5EF4-FFF2-40B4-BE49-F238E27FC236}">
                  <a16:creationId xmlns:a16="http://schemas.microsoft.com/office/drawing/2014/main" id="{170D6645-37C0-FEEC-A580-5C6FA695E38D}"/>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34" name="Rechthoek: afgeronde hoeken 33">
                <a:hlinkClick r:id="" action="ppaction://noaction"/>
                <a:extLst>
                  <a:ext uri="{FF2B5EF4-FFF2-40B4-BE49-F238E27FC236}">
                    <a16:creationId xmlns:a16="http://schemas.microsoft.com/office/drawing/2014/main" id="{90995D9B-A152-E06D-56DE-6C6CD5DF7E70}"/>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39" name="Groep 38">
                <a:extLst>
                  <a:ext uri="{FF2B5EF4-FFF2-40B4-BE49-F238E27FC236}">
                    <a16:creationId xmlns:a16="http://schemas.microsoft.com/office/drawing/2014/main" id="{5CEB9EFC-9FFB-97F8-43F6-2259E7E78CB2}"/>
                  </a:ext>
                </a:extLst>
              </p:cNvPr>
              <p:cNvGrpSpPr/>
              <p:nvPr/>
            </p:nvGrpSpPr>
            <p:grpSpPr>
              <a:xfrm>
                <a:off x="9374752" y="554996"/>
                <a:ext cx="299849" cy="282014"/>
                <a:chOff x="9450112" y="277243"/>
                <a:chExt cx="299849" cy="282014"/>
              </a:xfrm>
            </p:grpSpPr>
            <p:sp>
              <p:nvSpPr>
                <p:cNvPr id="40" name="Rechthoek: afgeronde hoeken 39">
                  <a:hlinkClick r:id="" action="ppaction://noaction"/>
                  <a:extLst>
                    <a:ext uri="{FF2B5EF4-FFF2-40B4-BE49-F238E27FC236}">
                      <a16:creationId xmlns:a16="http://schemas.microsoft.com/office/drawing/2014/main" id="{CA3B5BAE-9D86-EB3C-D757-1A3F8E5FFF22}"/>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41" name="Afbeelding 40" descr="Afbeelding met zwart, duisternis&#10;&#10;Automatisch gegenereerde beschrijving">
                  <a:extLst>
                    <a:ext uri="{FF2B5EF4-FFF2-40B4-BE49-F238E27FC236}">
                      <a16:creationId xmlns:a16="http://schemas.microsoft.com/office/drawing/2014/main" id="{9FB49733-60F4-4D43-2AAB-939C96E35E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3" name="Tekstvak 32">
              <a:extLst>
                <a:ext uri="{FF2B5EF4-FFF2-40B4-BE49-F238E27FC236}">
                  <a16:creationId xmlns:a16="http://schemas.microsoft.com/office/drawing/2014/main" id="{790E0480-B7DC-05F6-D7AE-043D02EE9A72}"/>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49" name="Groep 48">
            <a:extLst>
              <a:ext uri="{FF2B5EF4-FFF2-40B4-BE49-F238E27FC236}">
                <a16:creationId xmlns:a16="http://schemas.microsoft.com/office/drawing/2014/main" id="{5FF77DD7-2AF1-E876-D9D9-9ACE9F1055F3}"/>
              </a:ext>
            </a:extLst>
          </p:cNvPr>
          <p:cNvGrpSpPr/>
          <p:nvPr/>
        </p:nvGrpSpPr>
        <p:grpSpPr>
          <a:xfrm>
            <a:off x="12683502" y="9355441"/>
            <a:ext cx="1529859" cy="313022"/>
            <a:chOff x="7959375" y="4877646"/>
            <a:chExt cx="1540417" cy="315182"/>
          </a:xfrm>
        </p:grpSpPr>
        <p:grpSp>
          <p:nvGrpSpPr>
            <p:cNvPr id="52" name="Groep 51">
              <a:extLst>
                <a:ext uri="{FF2B5EF4-FFF2-40B4-BE49-F238E27FC236}">
                  <a16:creationId xmlns:a16="http://schemas.microsoft.com/office/drawing/2014/main" id="{D04B21D2-E55A-5B38-37D7-0F228412FF37}"/>
                </a:ext>
              </a:extLst>
            </p:cNvPr>
            <p:cNvGrpSpPr/>
            <p:nvPr/>
          </p:nvGrpSpPr>
          <p:grpSpPr>
            <a:xfrm>
              <a:off x="7959375" y="4914392"/>
              <a:ext cx="1535052" cy="278436"/>
              <a:chOff x="7959375" y="4914392"/>
              <a:chExt cx="1535052" cy="278436"/>
            </a:xfrm>
            <a:effectLst>
              <a:outerShdw blurRad="50800" dist="38100" dir="2700000" algn="tl" rotWithShape="0">
                <a:prstClr val="black">
                  <a:alpha val="40000"/>
                </a:prstClr>
              </a:outerShdw>
            </a:effectLst>
          </p:grpSpPr>
          <p:sp>
            <p:nvSpPr>
              <p:cNvPr id="88" name="Rechthoek: afgeronde hoeken 87">
                <a:hlinkClick r:id="" action="ppaction://noaction"/>
                <a:extLst>
                  <a:ext uri="{FF2B5EF4-FFF2-40B4-BE49-F238E27FC236}">
                    <a16:creationId xmlns:a16="http://schemas.microsoft.com/office/drawing/2014/main" id="{2FD3DFDB-B9CC-2DE2-50F8-F91D10A5DA8A}"/>
                  </a:ext>
                </a:extLst>
              </p:cNvPr>
              <p:cNvSpPr/>
              <p:nvPr/>
            </p:nvSpPr>
            <p:spPr>
              <a:xfrm>
                <a:off x="8149512" y="4915055"/>
                <a:ext cx="1344915"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Toestand-</a:t>
                </a:r>
                <a:r>
                  <a:rPr lang="nl-NL" sz="1192" kern="0" dirty="0" err="1">
                    <a:solidFill>
                      <a:srgbClr val="FFFFFF"/>
                    </a:solidFill>
                    <a:latin typeface="Verdana"/>
                  </a:rPr>
                  <a:t>rapp</a:t>
                </a:r>
                <a:endParaRPr lang="nl-NL" sz="1192" kern="0" dirty="0">
                  <a:solidFill>
                    <a:srgbClr val="FFFFFF"/>
                  </a:solidFill>
                  <a:latin typeface="Verdana"/>
                </a:endParaRPr>
              </a:p>
            </p:txBody>
          </p:sp>
          <p:sp>
            <p:nvSpPr>
              <p:cNvPr id="90" name="Rechthoek: afgeronde hoeken 89">
                <a:hlinkClick r:id="" action="ppaction://noaction"/>
                <a:extLst>
                  <a:ext uri="{FF2B5EF4-FFF2-40B4-BE49-F238E27FC236}">
                    <a16:creationId xmlns:a16="http://schemas.microsoft.com/office/drawing/2014/main" id="{09E282B9-BF0E-DE56-3DF6-5AFB0114352D}"/>
                  </a:ext>
                </a:extLst>
              </p:cNvPr>
              <p:cNvSpPr/>
              <p:nvPr/>
            </p:nvSpPr>
            <p:spPr>
              <a:xfrm>
                <a:off x="7959375" y="491439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54" name="Afbeelding 53">
              <a:extLst>
                <a:ext uri="{FF2B5EF4-FFF2-40B4-BE49-F238E27FC236}">
                  <a16:creationId xmlns:a16="http://schemas.microsoft.com/office/drawing/2014/main" id="{40216E50-C11D-785B-1C90-636DE26CB2A0}"/>
                </a:ext>
              </a:extLst>
            </p:cNvPr>
            <p:cNvPicPr>
              <a:picLocks noChangeAspect="1"/>
            </p:cNvPicPr>
            <p:nvPr/>
          </p:nvPicPr>
          <p:blipFill>
            <a:blip r:embed="rId4"/>
            <a:stretch>
              <a:fillRect/>
            </a:stretch>
          </p:blipFill>
          <p:spPr>
            <a:xfrm>
              <a:off x="7983527" y="4949725"/>
              <a:ext cx="250395" cy="213478"/>
            </a:xfrm>
            <a:prstGeom prst="rect">
              <a:avLst/>
            </a:prstGeom>
          </p:spPr>
        </p:pic>
        <p:sp>
          <p:nvSpPr>
            <p:cNvPr id="87" name="Tekstvak 86">
              <a:extLst>
                <a:ext uri="{FF2B5EF4-FFF2-40B4-BE49-F238E27FC236}">
                  <a16:creationId xmlns:a16="http://schemas.microsoft.com/office/drawing/2014/main" id="{35F43550-1060-B2DA-DD9B-54479CF60875}"/>
                </a:ext>
              </a:extLst>
            </p:cNvPr>
            <p:cNvSpPr txBox="1"/>
            <p:nvPr/>
          </p:nvSpPr>
          <p:spPr>
            <a:xfrm>
              <a:off x="9153222" y="4877646"/>
              <a:ext cx="346570" cy="184025"/>
            </a:xfrm>
            <a:prstGeom prst="rect">
              <a:avLst/>
            </a:prstGeom>
            <a:noFill/>
          </p:spPr>
          <p:txBody>
            <a:bodyPr wrap="none" rtlCol="0">
              <a:spAutoFit/>
            </a:bodyPr>
            <a:lstStyle/>
            <a:p>
              <a:r>
                <a:rPr lang="nl-NL" sz="596" dirty="0">
                  <a:solidFill>
                    <a:schemeClr val="bg1">
                      <a:lumMod val="75000"/>
                    </a:schemeClr>
                  </a:solidFill>
                </a:rPr>
                <a:t>A.C.1</a:t>
              </a:r>
            </a:p>
          </p:txBody>
        </p:sp>
      </p:grpSp>
      <p:grpSp>
        <p:nvGrpSpPr>
          <p:cNvPr id="95" name="Groep 94">
            <a:extLst>
              <a:ext uri="{FF2B5EF4-FFF2-40B4-BE49-F238E27FC236}">
                <a16:creationId xmlns:a16="http://schemas.microsoft.com/office/drawing/2014/main" id="{77C493AB-134D-FE29-DEA1-8D67B95A520B}"/>
              </a:ext>
            </a:extLst>
          </p:cNvPr>
          <p:cNvGrpSpPr/>
          <p:nvPr/>
        </p:nvGrpSpPr>
        <p:grpSpPr>
          <a:xfrm>
            <a:off x="4356675" y="8238870"/>
            <a:ext cx="1529859" cy="313022"/>
            <a:chOff x="7959375" y="4877646"/>
            <a:chExt cx="1540417" cy="315182"/>
          </a:xfrm>
        </p:grpSpPr>
        <p:grpSp>
          <p:nvGrpSpPr>
            <p:cNvPr id="96" name="Groep 95">
              <a:extLst>
                <a:ext uri="{FF2B5EF4-FFF2-40B4-BE49-F238E27FC236}">
                  <a16:creationId xmlns:a16="http://schemas.microsoft.com/office/drawing/2014/main" id="{6394CD13-E250-D437-D06E-324D33C522B9}"/>
                </a:ext>
              </a:extLst>
            </p:cNvPr>
            <p:cNvGrpSpPr/>
            <p:nvPr/>
          </p:nvGrpSpPr>
          <p:grpSpPr>
            <a:xfrm>
              <a:off x="7959375" y="4914392"/>
              <a:ext cx="1535052" cy="278436"/>
              <a:chOff x="7959375" y="4914392"/>
              <a:chExt cx="1535052" cy="278436"/>
            </a:xfrm>
            <a:effectLst>
              <a:outerShdw blurRad="50800" dist="38100" dir="2700000" algn="tl" rotWithShape="0">
                <a:prstClr val="black">
                  <a:alpha val="40000"/>
                </a:prstClr>
              </a:outerShdw>
            </a:effectLst>
          </p:grpSpPr>
          <p:sp>
            <p:nvSpPr>
              <p:cNvPr id="99" name="Rechthoek: afgeronde hoeken 98">
                <a:hlinkClick r:id="" action="ppaction://noaction"/>
                <a:extLst>
                  <a:ext uri="{FF2B5EF4-FFF2-40B4-BE49-F238E27FC236}">
                    <a16:creationId xmlns:a16="http://schemas.microsoft.com/office/drawing/2014/main" id="{40AAB8AA-2A81-DD6C-DF6B-DF67FEF2AD2F}"/>
                  </a:ext>
                </a:extLst>
              </p:cNvPr>
              <p:cNvSpPr/>
              <p:nvPr/>
            </p:nvSpPr>
            <p:spPr>
              <a:xfrm>
                <a:off x="8149512" y="4915055"/>
                <a:ext cx="1344915"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Toestand-</a:t>
                </a:r>
                <a:r>
                  <a:rPr lang="nl-NL" sz="1192" kern="0" dirty="0" err="1">
                    <a:solidFill>
                      <a:srgbClr val="FFFFFF"/>
                    </a:solidFill>
                    <a:latin typeface="Verdana"/>
                  </a:rPr>
                  <a:t>rapp</a:t>
                </a:r>
                <a:endParaRPr lang="nl-NL" sz="1192" kern="0" dirty="0">
                  <a:solidFill>
                    <a:srgbClr val="FFFFFF"/>
                  </a:solidFill>
                  <a:latin typeface="Verdana"/>
                </a:endParaRPr>
              </a:p>
            </p:txBody>
          </p:sp>
          <p:sp>
            <p:nvSpPr>
              <p:cNvPr id="101" name="Rechthoek: afgeronde hoeken 100">
                <a:hlinkClick r:id="" action="ppaction://noaction"/>
                <a:extLst>
                  <a:ext uri="{FF2B5EF4-FFF2-40B4-BE49-F238E27FC236}">
                    <a16:creationId xmlns:a16="http://schemas.microsoft.com/office/drawing/2014/main" id="{B5714F1A-9C5B-C018-F431-D72273937048}"/>
                  </a:ext>
                </a:extLst>
              </p:cNvPr>
              <p:cNvSpPr/>
              <p:nvPr/>
            </p:nvSpPr>
            <p:spPr>
              <a:xfrm>
                <a:off x="7959375" y="491439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97" name="Afbeelding 96">
              <a:extLst>
                <a:ext uri="{FF2B5EF4-FFF2-40B4-BE49-F238E27FC236}">
                  <a16:creationId xmlns:a16="http://schemas.microsoft.com/office/drawing/2014/main" id="{CA393450-6798-78A6-0128-8F91503565AA}"/>
                </a:ext>
              </a:extLst>
            </p:cNvPr>
            <p:cNvPicPr>
              <a:picLocks noChangeAspect="1"/>
            </p:cNvPicPr>
            <p:nvPr/>
          </p:nvPicPr>
          <p:blipFill>
            <a:blip r:embed="rId4"/>
            <a:stretch>
              <a:fillRect/>
            </a:stretch>
          </p:blipFill>
          <p:spPr>
            <a:xfrm>
              <a:off x="7983527" y="4949725"/>
              <a:ext cx="250395" cy="213478"/>
            </a:xfrm>
            <a:prstGeom prst="rect">
              <a:avLst/>
            </a:prstGeom>
          </p:spPr>
        </p:pic>
        <p:sp>
          <p:nvSpPr>
            <p:cNvPr id="98" name="Tekstvak 97">
              <a:extLst>
                <a:ext uri="{FF2B5EF4-FFF2-40B4-BE49-F238E27FC236}">
                  <a16:creationId xmlns:a16="http://schemas.microsoft.com/office/drawing/2014/main" id="{6923CE60-0B6F-5287-4742-CA36EC5066C1}"/>
                </a:ext>
              </a:extLst>
            </p:cNvPr>
            <p:cNvSpPr txBox="1"/>
            <p:nvPr/>
          </p:nvSpPr>
          <p:spPr>
            <a:xfrm>
              <a:off x="9153222" y="4877646"/>
              <a:ext cx="346570" cy="184025"/>
            </a:xfrm>
            <a:prstGeom prst="rect">
              <a:avLst/>
            </a:prstGeom>
            <a:noFill/>
          </p:spPr>
          <p:txBody>
            <a:bodyPr wrap="none" rtlCol="0">
              <a:spAutoFit/>
            </a:bodyPr>
            <a:lstStyle/>
            <a:p>
              <a:r>
                <a:rPr lang="nl-NL" sz="596" dirty="0">
                  <a:solidFill>
                    <a:schemeClr val="bg1">
                      <a:lumMod val="75000"/>
                    </a:schemeClr>
                  </a:solidFill>
                </a:rPr>
                <a:t>A.C.1</a:t>
              </a:r>
            </a:p>
          </p:txBody>
        </p:sp>
      </p:grpSp>
      <p:grpSp>
        <p:nvGrpSpPr>
          <p:cNvPr id="103" name="Groep 102">
            <a:extLst>
              <a:ext uri="{FF2B5EF4-FFF2-40B4-BE49-F238E27FC236}">
                <a16:creationId xmlns:a16="http://schemas.microsoft.com/office/drawing/2014/main" id="{9185E71C-3EBE-A5D7-9B0A-BEC6621BC35B}"/>
              </a:ext>
            </a:extLst>
          </p:cNvPr>
          <p:cNvGrpSpPr/>
          <p:nvPr/>
        </p:nvGrpSpPr>
        <p:grpSpPr>
          <a:xfrm>
            <a:off x="1918479" y="7017086"/>
            <a:ext cx="1482442" cy="312637"/>
            <a:chOff x="7845608" y="3081316"/>
            <a:chExt cx="1492672" cy="314795"/>
          </a:xfrm>
        </p:grpSpPr>
        <p:grpSp>
          <p:nvGrpSpPr>
            <p:cNvPr id="104" name="Groep 103">
              <a:extLst>
                <a:ext uri="{FF2B5EF4-FFF2-40B4-BE49-F238E27FC236}">
                  <a16:creationId xmlns:a16="http://schemas.microsoft.com/office/drawing/2014/main" id="{4E7FE0EA-2EAB-7449-B799-91B8DF6EECDF}"/>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08" name="Rechthoek: afgeronde hoeken 107">
                <a:hlinkClick r:id="" action="ppaction://noaction"/>
                <a:extLst>
                  <a:ext uri="{FF2B5EF4-FFF2-40B4-BE49-F238E27FC236}">
                    <a16:creationId xmlns:a16="http://schemas.microsoft.com/office/drawing/2014/main" id="{A66C998D-DE2C-FC44-397A-4F332C894D4F}"/>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09" name="Groep 108">
                <a:extLst>
                  <a:ext uri="{FF2B5EF4-FFF2-40B4-BE49-F238E27FC236}">
                    <a16:creationId xmlns:a16="http://schemas.microsoft.com/office/drawing/2014/main" id="{0D2994D8-988F-A412-2B61-9C98EB52C69A}"/>
                  </a:ext>
                </a:extLst>
              </p:cNvPr>
              <p:cNvGrpSpPr/>
              <p:nvPr/>
            </p:nvGrpSpPr>
            <p:grpSpPr>
              <a:xfrm>
                <a:off x="7448456" y="556479"/>
                <a:ext cx="299849" cy="282014"/>
                <a:chOff x="9450112" y="277243"/>
                <a:chExt cx="299849" cy="282014"/>
              </a:xfrm>
            </p:grpSpPr>
            <p:sp>
              <p:nvSpPr>
                <p:cNvPr id="110" name="Rechthoek: afgeronde hoeken 109">
                  <a:hlinkClick r:id="" action="ppaction://noaction"/>
                  <a:extLst>
                    <a:ext uri="{FF2B5EF4-FFF2-40B4-BE49-F238E27FC236}">
                      <a16:creationId xmlns:a16="http://schemas.microsoft.com/office/drawing/2014/main" id="{CB47379E-A285-1D52-8A9F-401D47C1EB1D}"/>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11" name="Afbeelding 110" descr="Afbeelding met zwart, duisternis&#10;&#10;Automatisch gegenereerde beschrijving">
                  <a:extLst>
                    <a:ext uri="{FF2B5EF4-FFF2-40B4-BE49-F238E27FC236}">
                      <a16:creationId xmlns:a16="http://schemas.microsoft.com/office/drawing/2014/main" id="{C1276F67-0EF1-E5BA-0E34-2771A7FA04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05" name="Tekstvak 104">
              <a:extLst>
                <a:ext uri="{FF2B5EF4-FFF2-40B4-BE49-F238E27FC236}">
                  <a16:creationId xmlns:a16="http://schemas.microsoft.com/office/drawing/2014/main" id="{3D62FEA4-007B-5E9A-600A-4F917F57848D}"/>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spTree>
    <p:extLst>
      <p:ext uri="{BB962C8B-B14F-4D97-AF65-F5344CB8AC3E}">
        <p14:creationId xmlns:p14="http://schemas.microsoft.com/office/powerpoint/2010/main" val="199363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0" y="5382180"/>
            <a:ext cx="5488950"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SP: Is er een bouwdeel die zorgt voor de afwijking?</a:t>
            </a:r>
          </a:p>
        </p:txBody>
      </p:sp>
      <p:cxnSp>
        <p:nvCxnSpPr>
          <p:cNvPr id="55" name="Gebogen verbindingslijn 54"/>
          <p:cNvCxnSpPr>
            <a:stCxn id="5" idx="2"/>
            <a:endCxn id="51" idx="0"/>
          </p:cNvCxnSpPr>
          <p:nvPr/>
        </p:nvCxnSpPr>
        <p:spPr>
          <a:xfrm rot="16200000" flipH="1">
            <a:off x="12274554" y="3006853"/>
            <a:ext cx="748013" cy="400263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6954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77906" y="46516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1762" y="5385155"/>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bij bron van afwijking</a:t>
            </a:r>
          </a:p>
        </p:txBody>
      </p:sp>
      <p:sp>
        <p:nvSpPr>
          <p:cNvPr id="77" name="Afgeronde rechthoek 76"/>
          <p:cNvSpPr/>
          <p:nvPr/>
        </p:nvSpPr>
        <p:spPr>
          <a:xfrm rot="10800000" flipV="1">
            <a:off x="12660910" y="709738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mogelijke oorzaken in SP overleg</a:t>
            </a:r>
          </a:p>
        </p:txBody>
      </p:sp>
      <p:sp>
        <p:nvSpPr>
          <p:cNvPr id="106" name="Tekstvak 105"/>
          <p:cNvSpPr txBox="1"/>
          <p:nvPr/>
        </p:nvSpPr>
        <p:spPr>
          <a:xfrm>
            <a:off x="14062033" y="6373859"/>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0957706" y="540815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9955791" y="2265290"/>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7" y="1520653"/>
            <a:ext cx="2312536" cy="1850695"/>
            <a:chOff x="726510" y="651353"/>
            <a:chExt cx="1841326" cy="1651438"/>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963081" y="1943110"/>
              <a:ext cx="1402227"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Waarschuwing</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75" name="Afgeronde rechthoek 7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76" name="Afgeronde rechthoek 7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2" name="Afgeronde rechthoek 81"/>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4" name="Afgeronde rechthoek 83"/>
          <p:cNvSpPr/>
          <p:nvPr/>
        </p:nvSpPr>
        <p:spPr>
          <a:xfrm flipH="1">
            <a:off x="8126077" y="2570456"/>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8299395" y="248014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8472714" y="2424347"/>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grpSp>
        <p:nvGrpSpPr>
          <p:cNvPr id="87" name="Groep 86"/>
          <p:cNvGrpSpPr/>
          <p:nvPr/>
        </p:nvGrpSpPr>
        <p:grpSpPr>
          <a:xfrm>
            <a:off x="10957023" y="1614679"/>
            <a:ext cx="394174" cy="1111691"/>
            <a:chOff x="10912374" y="1887858"/>
            <a:chExt cx="467789" cy="1319308"/>
          </a:xfrm>
        </p:grpSpPr>
        <p:grpSp>
          <p:nvGrpSpPr>
            <p:cNvPr id="88" name="Groep 87"/>
            <p:cNvGrpSpPr>
              <a:grpSpLocks noChangeAspect="1"/>
            </p:cNvGrpSpPr>
            <p:nvPr/>
          </p:nvGrpSpPr>
          <p:grpSpPr>
            <a:xfrm>
              <a:off x="10931841" y="1887858"/>
              <a:ext cx="428857" cy="1319308"/>
              <a:chOff x="1638556" y="3981450"/>
              <a:chExt cx="259612" cy="798654"/>
            </a:xfrm>
          </p:grpSpPr>
          <p:sp>
            <p:nvSpPr>
              <p:cNvPr id="90" name="Afgeronde rechthoek 8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1" name="Ovaal 9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2" name="Ovaal 91"/>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3" name="Ovaal 9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9" name="Zon 88"/>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4" name="Afgeronde rechthoek 93"/>
          <p:cNvSpPr/>
          <p:nvPr/>
        </p:nvSpPr>
        <p:spPr>
          <a:xfrm flipH="1">
            <a:off x="8645569" y="2387649"/>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818426" y="2327755"/>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989470" y="223717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9157323" y="220001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9328189" y="219682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391762" y="6382593"/>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Moet er een mitigerende maatregel worden genomen? </a:t>
            </a:r>
          </a:p>
        </p:txBody>
      </p:sp>
      <p:cxnSp>
        <p:nvCxnSpPr>
          <p:cNvPr id="27" name="Rechte verbindingslijn met pijl 26"/>
          <p:cNvCxnSpPr>
            <a:stCxn id="51" idx="2"/>
            <a:endCxn id="77" idx="0"/>
          </p:cNvCxnSpPr>
          <p:nvPr/>
        </p:nvCxnSpPr>
        <p:spPr>
          <a:xfrm>
            <a:off x="14649874" y="6124443"/>
            <a:ext cx="0" cy="97294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stCxn id="58" idx="2"/>
            <a:endCxn id="101" idx="0"/>
          </p:cNvCxnSpPr>
          <p:nvPr/>
        </p:nvCxnSpPr>
        <p:spPr>
          <a:xfrm>
            <a:off x="7745074" y="6115696"/>
            <a:ext cx="0" cy="2668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stCxn id="51" idx="3"/>
            <a:endCxn id="58" idx="1"/>
          </p:cNvCxnSpPr>
          <p:nvPr/>
        </p:nvCxnSpPr>
        <p:spPr>
          <a:xfrm flipH="1" flipV="1">
            <a:off x="10098394" y="5750422"/>
            <a:ext cx="1964698" cy="288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5" name="Afgeronde rechthoek 104"/>
          <p:cNvSpPr/>
          <p:nvPr/>
        </p:nvSpPr>
        <p:spPr>
          <a:xfrm rot="10800000" flipV="1">
            <a:off x="3966661" y="7707361"/>
            <a:ext cx="3141723"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maatregel met SP</a:t>
            </a:r>
          </a:p>
        </p:txBody>
      </p:sp>
      <p:cxnSp>
        <p:nvCxnSpPr>
          <p:cNvPr id="109" name="Gebogen verbindingslijn 108"/>
          <p:cNvCxnSpPr>
            <a:stCxn id="101" idx="2"/>
            <a:endCxn id="105" idx="0"/>
          </p:cNvCxnSpPr>
          <p:nvPr/>
        </p:nvCxnSpPr>
        <p:spPr>
          <a:xfrm rot="5400000">
            <a:off x="6344192" y="6306466"/>
            <a:ext cx="594224" cy="220755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Gebogen verbindingslijn 110"/>
          <p:cNvCxnSpPr>
            <a:stCxn id="5" idx="2"/>
            <a:endCxn id="58" idx="0"/>
          </p:cNvCxnSpPr>
          <p:nvPr/>
        </p:nvCxnSpPr>
        <p:spPr>
          <a:xfrm rot="5400000">
            <a:off x="8820667" y="3558583"/>
            <a:ext cx="750985" cy="290216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5090217" y="721573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16" name="Gebogen verbindingslijn 115"/>
          <p:cNvCxnSpPr>
            <a:stCxn id="101" idx="2"/>
            <a:endCxn id="118" idx="0"/>
          </p:cNvCxnSpPr>
          <p:nvPr/>
        </p:nvCxnSpPr>
        <p:spPr>
          <a:xfrm rot="16200000" flipH="1">
            <a:off x="8048093" y="6810119"/>
            <a:ext cx="600381" cy="120640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Afgeronde rechthoek 117"/>
          <p:cNvSpPr/>
          <p:nvPr/>
        </p:nvSpPr>
        <p:spPr>
          <a:xfrm rot="10800000" flipV="1">
            <a:off x="7581559" y="7713517"/>
            <a:ext cx="273984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sp>
        <p:nvSpPr>
          <p:cNvPr id="120" name="Tekstvak 119"/>
          <p:cNvSpPr txBox="1"/>
          <p:nvPr/>
        </p:nvSpPr>
        <p:spPr>
          <a:xfrm>
            <a:off x="8980061" y="72579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3" name="Tekstvak 52"/>
          <p:cNvSpPr txBox="1"/>
          <p:nvPr/>
        </p:nvSpPr>
        <p:spPr>
          <a:xfrm>
            <a:off x="1801731" y="1077036"/>
            <a:ext cx="4547150"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Decompositie: Bouwdeel</a:t>
            </a:r>
          </a:p>
          <a:p>
            <a:pPr defTabSz="385250"/>
            <a:r>
              <a:rPr lang="nl-NL" sz="2360" dirty="0">
                <a:solidFill>
                  <a:prstClr val="black"/>
                </a:solidFill>
                <a:latin typeface="Calibri" panose="020F0502020204030204"/>
              </a:rPr>
              <a:t>Rol: OHD</a:t>
            </a:r>
          </a:p>
          <a:p>
            <a:pPr defTabSz="385250"/>
            <a:r>
              <a:rPr lang="nl-NL" sz="2360" dirty="0">
                <a:solidFill>
                  <a:prstClr val="black"/>
                </a:solidFill>
                <a:latin typeface="Calibri" panose="020F0502020204030204"/>
              </a:rPr>
              <a:t>IB: Opgenomen vermogen E-motor </a:t>
            </a:r>
          </a:p>
        </p:txBody>
      </p:sp>
      <p:sp>
        <p:nvSpPr>
          <p:cNvPr id="60" name="Afgeronde rechthoek 59"/>
          <p:cNvSpPr/>
          <p:nvPr/>
        </p:nvSpPr>
        <p:spPr>
          <a:xfrm rot="10800000" flipV="1">
            <a:off x="12145999" y="8397800"/>
            <a:ext cx="5004088"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om bron vast te stellen</a:t>
            </a:r>
          </a:p>
        </p:txBody>
      </p:sp>
      <p:cxnSp>
        <p:nvCxnSpPr>
          <p:cNvPr id="64" name="Rechte verbindingslijn met pijl 63"/>
          <p:cNvCxnSpPr>
            <a:stCxn id="77" idx="2"/>
            <a:endCxn id="60" idx="0"/>
          </p:cNvCxnSpPr>
          <p:nvPr/>
        </p:nvCxnSpPr>
        <p:spPr>
          <a:xfrm flipH="1">
            <a:off x="14648045" y="7827934"/>
            <a:ext cx="1830" cy="5698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68" name="Gebogen verbindingslijn 67"/>
          <p:cNvCxnSpPr>
            <a:stCxn id="60" idx="3"/>
            <a:endCxn id="101" idx="1"/>
          </p:cNvCxnSpPr>
          <p:nvPr/>
        </p:nvCxnSpPr>
        <p:spPr>
          <a:xfrm rot="10800000">
            <a:off x="10098394" y="6747862"/>
            <a:ext cx="2047609" cy="2015206"/>
          </a:xfrm>
          <a:prstGeom prst="bentConnector3">
            <a:avLst>
              <a:gd name="adj1" fmla="val 31397"/>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481967" y="838433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79" name="Afgeronde rechthoek 78"/>
          <p:cNvSpPr/>
          <p:nvPr/>
        </p:nvSpPr>
        <p:spPr>
          <a:xfrm rot="10800000" flipV="1">
            <a:off x="3548780" y="869661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een terugkerende oorzaak? &gt;3x</a:t>
            </a:r>
          </a:p>
        </p:txBody>
      </p:sp>
      <p:sp>
        <p:nvSpPr>
          <p:cNvPr id="80" name="Afgeronde rechthoek 79"/>
          <p:cNvSpPr/>
          <p:nvPr/>
        </p:nvSpPr>
        <p:spPr>
          <a:xfrm rot="10800000" flipV="1">
            <a:off x="7119046" y="9969888"/>
            <a:ext cx="270694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81" name="Gebogen verbindingslijn 80"/>
          <p:cNvCxnSpPr>
            <a:stCxn id="79" idx="2"/>
            <a:endCxn id="80" idx="0"/>
          </p:cNvCxnSpPr>
          <p:nvPr/>
        </p:nvCxnSpPr>
        <p:spPr>
          <a:xfrm rot="16200000" flipH="1">
            <a:off x="6733767" y="8231136"/>
            <a:ext cx="542726" cy="293477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3" name="Tekstvak 82"/>
          <p:cNvSpPr txBox="1"/>
          <p:nvPr/>
        </p:nvSpPr>
        <p:spPr>
          <a:xfrm>
            <a:off x="8657559" y="9468650"/>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99" name="Afgeronde rechthoek 98"/>
          <p:cNvSpPr/>
          <p:nvPr/>
        </p:nvSpPr>
        <p:spPr>
          <a:xfrm rot="10800000" flipV="1">
            <a:off x="1955159" y="9950756"/>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of aanpassing OHC nodig is.</a:t>
            </a:r>
          </a:p>
        </p:txBody>
      </p:sp>
      <p:sp>
        <p:nvSpPr>
          <p:cNvPr id="100" name="Tekstvak 99"/>
          <p:cNvSpPr txBox="1"/>
          <p:nvPr/>
        </p:nvSpPr>
        <p:spPr>
          <a:xfrm>
            <a:off x="3922346" y="9398422"/>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02" name="Gebogen verbindingslijn 101"/>
          <p:cNvCxnSpPr>
            <a:stCxn id="79" idx="2"/>
            <a:endCxn id="99" idx="0"/>
          </p:cNvCxnSpPr>
          <p:nvPr/>
        </p:nvCxnSpPr>
        <p:spPr>
          <a:xfrm rot="5400000">
            <a:off x="4672064" y="9085072"/>
            <a:ext cx="523594" cy="120776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8"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071730" y="10587211"/>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114" name="Rechte verbindingslijn met pijl 113"/>
          <p:cNvCxnSpPr>
            <a:stCxn id="105" idx="2"/>
            <a:endCxn id="79" idx="0"/>
          </p:cNvCxnSpPr>
          <p:nvPr/>
        </p:nvCxnSpPr>
        <p:spPr>
          <a:xfrm>
            <a:off x="5537523" y="8437900"/>
            <a:ext cx="221" cy="2587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6" name="Groep 5">
            <a:extLst>
              <a:ext uri="{FF2B5EF4-FFF2-40B4-BE49-F238E27FC236}">
                <a16:creationId xmlns:a16="http://schemas.microsoft.com/office/drawing/2014/main" id="{398C5C11-4E72-05FA-B8D7-529779771B54}"/>
              </a:ext>
            </a:extLst>
          </p:cNvPr>
          <p:cNvGrpSpPr/>
          <p:nvPr/>
        </p:nvGrpSpPr>
        <p:grpSpPr>
          <a:xfrm>
            <a:off x="12145999" y="9081534"/>
            <a:ext cx="866500" cy="313698"/>
            <a:chOff x="5338162" y="5591923"/>
            <a:chExt cx="872480" cy="315863"/>
          </a:xfrm>
        </p:grpSpPr>
        <p:grpSp>
          <p:nvGrpSpPr>
            <p:cNvPr id="7" name="Groep 6">
              <a:extLst>
                <a:ext uri="{FF2B5EF4-FFF2-40B4-BE49-F238E27FC236}">
                  <a16:creationId xmlns:a16="http://schemas.microsoft.com/office/drawing/2014/main" id="{0B3798FB-A9FA-588A-B6C8-E890706B2881}"/>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10" name="Rechthoek: afgeronde hoeken 9">
                <a:hlinkClick r:id="" action="ppaction://noaction"/>
                <a:extLst>
                  <a:ext uri="{FF2B5EF4-FFF2-40B4-BE49-F238E27FC236}">
                    <a16:creationId xmlns:a16="http://schemas.microsoft.com/office/drawing/2014/main" id="{7620CF79-8991-A25D-9250-6DEF84BA4F71}"/>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1" name="Rechthoek: afgeronde hoeken 10">
                <a:hlinkClick r:id="" action="ppaction://noaction"/>
                <a:extLst>
                  <a:ext uri="{FF2B5EF4-FFF2-40B4-BE49-F238E27FC236}">
                    <a16:creationId xmlns:a16="http://schemas.microsoft.com/office/drawing/2014/main" id="{C83B1D7C-2927-290D-1AE3-E6260DAE2E2A}"/>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8" name="Afbeelding 7">
              <a:extLst>
                <a:ext uri="{FF2B5EF4-FFF2-40B4-BE49-F238E27FC236}">
                  <a16:creationId xmlns:a16="http://schemas.microsoft.com/office/drawing/2014/main" id="{0778F6C4-F82A-1975-15C5-5BA3C295CEF7}"/>
                </a:ext>
              </a:extLst>
            </p:cNvPr>
            <p:cNvPicPr>
              <a:picLocks noChangeAspect="1"/>
            </p:cNvPicPr>
            <p:nvPr/>
          </p:nvPicPr>
          <p:blipFill>
            <a:blip r:embed="rId2"/>
            <a:stretch>
              <a:fillRect/>
            </a:stretch>
          </p:blipFill>
          <p:spPr>
            <a:xfrm>
              <a:off x="5364600" y="5642897"/>
              <a:ext cx="244860" cy="246091"/>
            </a:xfrm>
            <a:prstGeom prst="rect">
              <a:avLst/>
            </a:prstGeom>
          </p:spPr>
        </p:pic>
        <p:sp>
          <p:nvSpPr>
            <p:cNvPr id="9" name="Tekstvak 8">
              <a:extLst>
                <a:ext uri="{FF2B5EF4-FFF2-40B4-BE49-F238E27FC236}">
                  <a16:creationId xmlns:a16="http://schemas.microsoft.com/office/drawing/2014/main" id="{23303F09-837E-F672-E8BD-21929018BAC8}"/>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2" name="Groep 11">
            <a:extLst>
              <a:ext uri="{FF2B5EF4-FFF2-40B4-BE49-F238E27FC236}">
                <a16:creationId xmlns:a16="http://schemas.microsoft.com/office/drawing/2014/main" id="{C71D6DE7-6D1D-9118-A353-57D13A9E030F}"/>
              </a:ext>
            </a:extLst>
          </p:cNvPr>
          <p:cNvGrpSpPr/>
          <p:nvPr/>
        </p:nvGrpSpPr>
        <p:grpSpPr>
          <a:xfrm>
            <a:off x="5391755" y="6015077"/>
            <a:ext cx="866500" cy="313698"/>
            <a:chOff x="5338162" y="5591923"/>
            <a:chExt cx="872480" cy="315863"/>
          </a:xfrm>
        </p:grpSpPr>
        <p:grpSp>
          <p:nvGrpSpPr>
            <p:cNvPr id="13" name="Groep 12">
              <a:extLst>
                <a:ext uri="{FF2B5EF4-FFF2-40B4-BE49-F238E27FC236}">
                  <a16:creationId xmlns:a16="http://schemas.microsoft.com/office/drawing/2014/main" id="{BDF2B106-35A3-BDE5-F775-01452AEE5C80}"/>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17" name="Rechthoek: afgeronde hoeken 16">
                <a:hlinkClick r:id="" action="ppaction://noaction"/>
                <a:extLst>
                  <a:ext uri="{FF2B5EF4-FFF2-40B4-BE49-F238E27FC236}">
                    <a16:creationId xmlns:a16="http://schemas.microsoft.com/office/drawing/2014/main" id="{3B4C7422-4E4F-A137-9FE7-DCA0720460DD}"/>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8" name="Rechthoek: afgeronde hoeken 17">
                <a:hlinkClick r:id="" action="ppaction://noaction"/>
                <a:extLst>
                  <a:ext uri="{FF2B5EF4-FFF2-40B4-BE49-F238E27FC236}">
                    <a16:creationId xmlns:a16="http://schemas.microsoft.com/office/drawing/2014/main" id="{1D78F639-6CAB-10F4-95DD-12C1172BD4E6}"/>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15" name="Afbeelding 14">
              <a:extLst>
                <a:ext uri="{FF2B5EF4-FFF2-40B4-BE49-F238E27FC236}">
                  <a16:creationId xmlns:a16="http://schemas.microsoft.com/office/drawing/2014/main" id="{F8800293-AEAB-CA7E-05E5-56AE1C445DCE}"/>
                </a:ext>
              </a:extLst>
            </p:cNvPr>
            <p:cNvPicPr>
              <a:picLocks noChangeAspect="1"/>
            </p:cNvPicPr>
            <p:nvPr/>
          </p:nvPicPr>
          <p:blipFill>
            <a:blip r:embed="rId2"/>
            <a:stretch>
              <a:fillRect/>
            </a:stretch>
          </p:blipFill>
          <p:spPr>
            <a:xfrm>
              <a:off x="5364600" y="5642897"/>
              <a:ext cx="244860" cy="246091"/>
            </a:xfrm>
            <a:prstGeom prst="rect">
              <a:avLst/>
            </a:prstGeom>
          </p:spPr>
        </p:pic>
        <p:sp>
          <p:nvSpPr>
            <p:cNvPr id="16" name="Tekstvak 15">
              <a:extLst>
                <a:ext uri="{FF2B5EF4-FFF2-40B4-BE49-F238E27FC236}">
                  <a16:creationId xmlns:a16="http://schemas.microsoft.com/office/drawing/2014/main" id="{AB0C982B-3C48-6351-4D2F-38BBAF6359E8}"/>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9" name="Groep 18">
            <a:extLst>
              <a:ext uri="{FF2B5EF4-FFF2-40B4-BE49-F238E27FC236}">
                <a16:creationId xmlns:a16="http://schemas.microsoft.com/office/drawing/2014/main" id="{7163D441-E313-AA02-BDB4-AE6C22313341}"/>
              </a:ext>
            </a:extLst>
          </p:cNvPr>
          <p:cNvGrpSpPr/>
          <p:nvPr/>
        </p:nvGrpSpPr>
        <p:grpSpPr>
          <a:xfrm>
            <a:off x="11931652" y="7812288"/>
            <a:ext cx="1266997" cy="316740"/>
            <a:chOff x="7568372" y="4213351"/>
            <a:chExt cx="1275741" cy="318926"/>
          </a:xfrm>
        </p:grpSpPr>
        <p:grpSp>
          <p:nvGrpSpPr>
            <p:cNvPr id="20" name="Groep 19">
              <a:extLst>
                <a:ext uri="{FF2B5EF4-FFF2-40B4-BE49-F238E27FC236}">
                  <a16:creationId xmlns:a16="http://schemas.microsoft.com/office/drawing/2014/main" id="{A22CEF20-7FCD-9F9A-4D91-6486E283B6D7}"/>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22" name="Rechthoek: afgeronde hoeken 21">
                <a:hlinkClick r:id="" action="ppaction://noaction"/>
                <a:extLst>
                  <a:ext uri="{FF2B5EF4-FFF2-40B4-BE49-F238E27FC236}">
                    <a16:creationId xmlns:a16="http://schemas.microsoft.com/office/drawing/2014/main" id="{C77E9696-8B97-0A7E-982A-1FDD8128CCA3}"/>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23" name="Groep 22">
                <a:extLst>
                  <a:ext uri="{FF2B5EF4-FFF2-40B4-BE49-F238E27FC236}">
                    <a16:creationId xmlns:a16="http://schemas.microsoft.com/office/drawing/2014/main" id="{43D28FA8-C659-30E6-9611-FD04BFC4F454}"/>
                  </a:ext>
                </a:extLst>
              </p:cNvPr>
              <p:cNvGrpSpPr/>
              <p:nvPr/>
            </p:nvGrpSpPr>
            <p:grpSpPr>
              <a:xfrm>
                <a:off x="9374752" y="554996"/>
                <a:ext cx="299849" cy="282014"/>
                <a:chOff x="9450112" y="277243"/>
                <a:chExt cx="299849" cy="282014"/>
              </a:xfrm>
            </p:grpSpPr>
            <p:sp>
              <p:nvSpPr>
                <p:cNvPr id="24" name="Rechthoek: afgeronde hoeken 23">
                  <a:hlinkClick r:id="" action="ppaction://noaction"/>
                  <a:extLst>
                    <a:ext uri="{FF2B5EF4-FFF2-40B4-BE49-F238E27FC236}">
                      <a16:creationId xmlns:a16="http://schemas.microsoft.com/office/drawing/2014/main" id="{4106BB76-40A3-E24A-7CDD-6BBCCA8FEC9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25" name="Afbeelding 24" descr="Afbeelding met zwart, duisternis&#10;&#10;Automatisch gegenereerde beschrijving">
                  <a:extLst>
                    <a:ext uri="{FF2B5EF4-FFF2-40B4-BE49-F238E27FC236}">
                      <a16:creationId xmlns:a16="http://schemas.microsoft.com/office/drawing/2014/main" id="{99B3733C-21F1-65E7-3D1B-07FF57343C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21" name="Tekstvak 20">
              <a:extLst>
                <a:ext uri="{FF2B5EF4-FFF2-40B4-BE49-F238E27FC236}">
                  <a16:creationId xmlns:a16="http://schemas.microsoft.com/office/drawing/2014/main" id="{2EEEE3FF-1821-2DB3-89C6-3A56A8795DC2}"/>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26" name="Groep 25">
            <a:extLst>
              <a:ext uri="{FF2B5EF4-FFF2-40B4-BE49-F238E27FC236}">
                <a16:creationId xmlns:a16="http://schemas.microsoft.com/office/drawing/2014/main" id="{09789A30-AD38-EBF3-CC0C-D821F6565664}"/>
              </a:ext>
            </a:extLst>
          </p:cNvPr>
          <p:cNvGrpSpPr/>
          <p:nvPr/>
        </p:nvGrpSpPr>
        <p:grpSpPr>
          <a:xfrm>
            <a:off x="3813296" y="8298527"/>
            <a:ext cx="1311660" cy="309553"/>
            <a:chOff x="3278990" y="4885342"/>
            <a:chExt cx="1320712" cy="311689"/>
          </a:xfrm>
        </p:grpSpPr>
        <p:grpSp>
          <p:nvGrpSpPr>
            <p:cNvPr id="28" name="Groep 27">
              <a:extLst>
                <a:ext uri="{FF2B5EF4-FFF2-40B4-BE49-F238E27FC236}">
                  <a16:creationId xmlns:a16="http://schemas.microsoft.com/office/drawing/2014/main" id="{442A8A18-E097-87EE-C7B5-6714C628B8D2}"/>
                </a:ext>
              </a:extLst>
            </p:cNvPr>
            <p:cNvGrpSpPr/>
            <p:nvPr/>
          </p:nvGrpSpPr>
          <p:grpSpPr>
            <a:xfrm>
              <a:off x="3278990" y="4918570"/>
              <a:ext cx="1273048" cy="278461"/>
              <a:chOff x="3278990" y="4918570"/>
              <a:chExt cx="1273048" cy="278461"/>
            </a:xfrm>
            <a:effectLst>
              <a:outerShdw blurRad="50800" dist="38100" dir="2700000" algn="tl" rotWithShape="0">
                <a:prstClr val="black">
                  <a:alpha val="40000"/>
                </a:prstClr>
              </a:outerShdw>
            </a:effectLst>
          </p:grpSpPr>
          <p:sp>
            <p:nvSpPr>
              <p:cNvPr id="30" name="Rechthoek: afgeronde hoeken 29">
                <a:hlinkClick r:id="" action="ppaction://noaction"/>
                <a:extLst>
                  <a:ext uri="{FF2B5EF4-FFF2-40B4-BE49-F238E27FC236}">
                    <a16:creationId xmlns:a16="http://schemas.microsoft.com/office/drawing/2014/main" id="{325262DD-3745-F535-F230-80736C2D79FD}"/>
                  </a:ext>
                </a:extLst>
              </p:cNvPr>
              <p:cNvSpPr/>
              <p:nvPr/>
            </p:nvSpPr>
            <p:spPr>
              <a:xfrm>
                <a:off x="3468247" y="4919258"/>
                <a:ext cx="1083791"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U-Planning</a:t>
                </a:r>
              </a:p>
            </p:txBody>
          </p:sp>
          <p:grpSp>
            <p:nvGrpSpPr>
              <p:cNvPr id="31" name="Groep 30">
                <a:extLst>
                  <a:ext uri="{FF2B5EF4-FFF2-40B4-BE49-F238E27FC236}">
                    <a16:creationId xmlns:a16="http://schemas.microsoft.com/office/drawing/2014/main" id="{A56C52C5-5D2D-BEA1-78F0-EFF3B976F179}"/>
                  </a:ext>
                </a:extLst>
              </p:cNvPr>
              <p:cNvGrpSpPr/>
              <p:nvPr/>
            </p:nvGrpSpPr>
            <p:grpSpPr>
              <a:xfrm>
                <a:off x="3278990" y="4918570"/>
                <a:ext cx="299849" cy="277773"/>
                <a:chOff x="1237854" y="315714"/>
                <a:chExt cx="299849" cy="277773"/>
              </a:xfrm>
            </p:grpSpPr>
            <p:sp>
              <p:nvSpPr>
                <p:cNvPr id="32" name="Rechthoek: afgeronde hoeken 31">
                  <a:hlinkClick r:id="" action="ppaction://noaction"/>
                  <a:extLst>
                    <a:ext uri="{FF2B5EF4-FFF2-40B4-BE49-F238E27FC236}">
                      <a16:creationId xmlns:a16="http://schemas.microsoft.com/office/drawing/2014/main" id="{C2F02500-3BC7-7BF7-0ADC-F748A301EC4D}"/>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33" name="Afbeelding 32" descr="Afbeelding met zwart, duisternis&#10;&#10;Automatisch gegenereerde beschrijving">
                  <a:extLst>
                    <a:ext uri="{FF2B5EF4-FFF2-40B4-BE49-F238E27FC236}">
                      <a16:creationId xmlns:a16="http://schemas.microsoft.com/office/drawing/2014/main" id="{4341925B-CF17-20A2-1435-73799C1DAE7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29" name="Tekstvak 28">
              <a:extLst>
                <a:ext uri="{FF2B5EF4-FFF2-40B4-BE49-F238E27FC236}">
                  <a16:creationId xmlns:a16="http://schemas.microsoft.com/office/drawing/2014/main" id="{E7D53B22-A552-9878-584E-8D0359C44DF3}"/>
                </a:ext>
              </a:extLst>
            </p:cNvPr>
            <p:cNvSpPr txBox="1"/>
            <p:nvPr/>
          </p:nvSpPr>
          <p:spPr>
            <a:xfrm>
              <a:off x="4248324" y="4885342"/>
              <a:ext cx="351378" cy="184025"/>
            </a:xfrm>
            <a:prstGeom prst="rect">
              <a:avLst/>
            </a:prstGeom>
            <a:noFill/>
          </p:spPr>
          <p:txBody>
            <a:bodyPr wrap="none" rtlCol="0">
              <a:spAutoFit/>
            </a:bodyPr>
            <a:lstStyle/>
            <a:p>
              <a:r>
                <a:rPr lang="nl-NL" sz="596" dirty="0">
                  <a:solidFill>
                    <a:schemeClr val="bg1">
                      <a:lumMod val="75000"/>
                    </a:schemeClr>
                  </a:solidFill>
                </a:rPr>
                <a:t>U.P.1</a:t>
              </a:r>
            </a:p>
          </p:txBody>
        </p:sp>
      </p:grpSp>
      <p:grpSp>
        <p:nvGrpSpPr>
          <p:cNvPr id="34" name="Groep 33">
            <a:extLst>
              <a:ext uri="{FF2B5EF4-FFF2-40B4-BE49-F238E27FC236}">
                <a16:creationId xmlns:a16="http://schemas.microsoft.com/office/drawing/2014/main" id="{3B8305B3-244B-FCA2-7084-91634BC6DFEE}"/>
              </a:ext>
            </a:extLst>
          </p:cNvPr>
          <p:cNvGrpSpPr/>
          <p:nvPr/>
        </p:nvGrpSpPr>
        <p:grpSpPr>
          <a:xfrm>
            <a:off x="1935296" y="10640347"/>
            <a:ext cx="1482442" cy="312637"/>
            <a:chOff x="7845608" y="3081316"/>
            <a:chExt cx="1492672" cy="314795"/>
          </a:xfrm>
        </p:grpSpPr>
        <p:grpSp>
          <p:nvGrpSpPr>
            <p:cNvPr id="35" name="Groep 34">
              <a:extLst>
                <a:ext uri="{FF2B5EF4-FFF2-40B4-BE49-F238E27FC236}">
                  <a16:creationId xmlns:a16="http://schemas.microsoft.com/office/drawing/2014/main" id="{5E88D437-2AF4-223A-0D0B-68D7B735D386}"/>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37" name="Rechthoek: afgeronde hoeken 36">
                <a:hlinkClick r:id="" action="ppaction://noaction"/>
                <a:extLst>
                  <a:ext uri="{FF2B5EF4-FFF2-40B4-BE49-F238E27FC236}">
                    <a16:creationId xmlns:a16="http://schemas.microsoft.com/office/drawing/2014/main" id="{5CFA0CB0-DBE6-6591-1A70-2E2FAB722018}"/>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38" name="Groep 37">
                <a:extLst>
                  <a:ext uri="{FF2B5EF4-FFF2-40B4-BE49-F238E27FC236}">
                    <a16:creationId xmlns:a16="http://schemas.microsoft.com/office/drawing/2014/main" id="{C2BAC2A9-4ACB-EEA7-5285-54BFDB78998F}"/>
                  </a:ext>
                </a:extLst>
              </p:cNvPr>
              <p:cNvGrpSpPr/>
              <p:nvPr/>
            </p:nvGrpSpPr>
            <p:grpSpPr>
              <a:xfrm>
                <a:off x="7448456" y="556479"/>
                <a:ext cx="299849" cy="282014"/>
                <a:chOff x="9450112" y="277243"/>
                <a:chExt cx="299849" cy="282014"/>
              </a:xfrm>
            </p:grpSpPr>
            <p:sp>
              <p:nvSpPr>
                <p:cNvPr id="39" name="Rechthoek: afgeronde hoeken 38">
                  <a:hlinkClick r:id="" action="ppaction://noaction"/>
                  <a:extLst>
                    <a:ext uri="{FF2B5EF4-FFF2-40B4-BE49-F238E27FC236}">
                      <a16:creationId xmlns:a16="http://schemas.microsoft.com/office/drawing/2014/main" id="{273F3EFC-7086-0922-A1FF-3A7A2CFE1915}"/>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40" name="Afbeelding 39" descr="Afbeelding met zwart, duisternis&#10;&#10;Automatisch gegenereerde beschrijving">
                  <a:extLst>
                    <a:ext uri="{FF2B5EF4-FFF2-40B4-BE49-F238E27FC236}">
                      <a16:creationId xmlns:a16="http://schemas.microsoft.com/office/drawing/2014/main" id="{94B17A1E-5107-D767-0243-5610D16D4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6" name="Tekstvak 35">
              <a:extLst>
                <a:ext uri="{FF2B5EF4-FFF2-40B4-BE49-F238E27FC236}">
                  <a16:creationId xmlns:a16="http://schemas.microsoft.com/office/drawing/2014/main" id="{03AE9BD7-18E1-9E91-A283-A436D31E9026}"/>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121" name="Groep 120">
            <a:extLst>
              <a:ext uri="{FF2B5EF4-FFF2-40B4-BE49-F238E27FC236}">
                <a16:creationId xmlns:a16="http://schemas.microsoft.com/office/drawing/2014/main" id="{A55720E6-02EF-9A05-A943-749B7D530AE0}"/>
              </a:ext>
            </a:extLst>
          </p:cNvPr>
          <p:cNvGrpSpPr/>
          <p:nvPr/>
        </p:nvGrpSpPr>
        <p:grpSpPr>
          <a:xfrm>
            <a:off x="4875008" y="10635860"/>
            <a:ext cx="806632" cy="327967"/>
            <a:chOff x="3073779" y="3957525"/>
            <a:chExt cx="812199" cy="330230"/>
          </a:xfrm>
        </p:grpSpPr>
        <p:grpSp>
          <p:nvGrpSpPr>
            <p:cNvPr id="122" name="Groep 121">
              <a:extLst>
                <a:ext uri="{FF2B5EF4-FFF2-40B4-BE49-F238E27FC236}">
                  <a16:creationId xmlns:a16="http://schemas.microsoft.com/office/drawing/2014/main" id="{502924F7-4D5D-9A58-B8A1-D38D34A5BB50}"/>
                </a:ext>
              </a:extLst>
            </p:cNvPr>
            <p:cNvGrpSpPr/>
            <p:nvPr/>
          </p:nvGrpSpPr>
          <p:grpSpPr>
            <a:xfrm>
              <a:off x="3073779" y="4009981"/>
              <a:ext cx="776693" cy="277774"/>
              <a:chOff x="3683386" y="4009981"/>
              <a:chExt cx="776693" cy="277774"/>
            </a:xfrm>
            <a:effectLst>
              <a:outerShdw blurRad="50800" dist="38100" dir="2700000" algn="tl" rotWithShape="0">
                <a:prstClr val="black">
                  <a:alpha val="40000"/>
                </a:prstClr>
              </a:outerShdw>
            </a:effectLst>
          </p:grpSpPr>
          <p:sp>
            <p:nvSpPr>
              <p:cNvPr id="125" name="Rechthoek: afgeronde hoeken 124">
                <a:hlinkClick r:id="" action="ppaction://noaction"/>
                <a:extLst>
                  <a:ext uri="{FF2B5EF4-FFF2-40B4-BE49-F238E27FC236}">
                    <a16:creationId xmlns:a16="http://schemas.microsoft.com/office/drawing/2014/main" id="{BED6D39A-FE5F-C938-0FD3-0C973F2B773F}"/>
                  </a:ext>
                </a:extLst>
              </p:cNvPr>
              <p:cNvSpPr/>
              <p:nvPr/>
            </p:nvSpPr>
            <p:spPr>
              <a:xfrm>
                <a:off x="3902417" y="4009982"/>
                <a:ext cx="557662"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OHC</a:t>
                </a:r>
              </a:p>
            </p:txBody>
          </p:sp>
          <p:sp>
            <p:nvSpPr>
              <p:cNvPr id="126" name="Rechthoek: afgeronde hoeken 125">
                <a:hlinkClick r:id="" action="ppaction://noaction"/>
                <a:extLst>
                  <a:ext uri="{FF2B5EF4-FFF2-40B4-BE49-F238E27FC236}">
                    <a16:creationId xmlns:a16="http://schemas.microsoft.com/office/drawing/2014/main" id="{1506E65A-C1B2-14D3-AF45-82030777C2A0}"/>
                  </a:ext>
                </a:extLst>
              </p:cNvPr>
              <p:cNvSpPr/>
              <p:nvPr/>
            </p:nvSpPr>
            <p:spPr>
              <a:xfrm>
                <a:off x="3683386" y="4009981"/>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123" name="Afbeelding 122">
              <a:extLst>
                <a:ext uri="{FF2B5EF4-FFF2-40B4-BE49-F238E27FC236}">
                  <a16:creationId xmlns:a16="http://schemas.microsoft.com/office/drawing/2014/main" id="{0A9871F5-B613-8905-2888-125322B0723D}"/>
                </a:ext>
              </a:extLst>
            </p:cNvPr>
            <p:cNvPicPr>
              <a:picLocks noChangeAspect="1"/>
            </p:cNvPicPr>
            <p:nvPr/>
          </p:nvPicPr>
          <p:blipFill>
            <a:blip r:embed="rId2"/>
            <a:stretch>
              <a:fillRect/>
            </a:stretch>
          </p:blipFill>
          <p:spPr>
            <a:xfrm>
              <a:off x="3094709" y="4028908"/>
              <a:ext cx="244860" cy="246091"/>
            </a:xfrm>
            <a:prstGeom prst="rect">
              <a:avLst/>
            </a:prstGeom>
          </p:spPr>
        </p:pic>
        <p:sp>
          <p:nvSpPr>
            <p:cNvPr id="124" name="Tekstvak 123">
              <a:extLst>
                <a:ext uri="{FF2B5EF4-FFF2-40B4-BE49-F238E27FC236}">
                  <a16:creationId xmlns:a16="http://schemas.microsoft.com/office/drawing/2014/main" id="{52F94F9F-48FC-B39F-0B56-A854D6DA81E4}"/>
                </a:ext>
              </a:extLst>
            </p:cNvPr>
            <p:cNvSpPr txBox="1"/>
            <p:nvPr/>
          </p:nvSpPr>
          <p:spPr>
            <a:xfrm>
              <a:off x="3532996" y="3957525"/>
              <a:ext cx="352982" cy="184025"/>
            </a:xfrm>
            <a:prstGeom prst="rect">
              <a:avLst/>
            </a:prstGeom>
            <a:noFill/>
          </p:spPr>
          <p:txBody>
            <a:bodyPr wrap="none" rtlCol="0">
              <a:spAutoFit/>
            </a:bodyPr>
            <a:lstStyle/>
            <a:p>
              <a:r>
                <a:rPr lang="nl-NL" sz="596" dirty="0">
                  <a:solidFill>
                    <a:schemeClr val="bg1">
                      <a:lumMod val="75000"/>
                    </a:schemeClr>
                  </a:solidFill>
                </a:rPr>
                <a:t>O.P.4</a:t>
              </a:r>
            </a:p>
          </p:txBody>
        </p:sp>
      </p:grpSp>
      <p:grpSp>
        <p:nvGrpSpPr>
          <p:cNvPr id="127" name="Groep 126">
            <a:extLst>
              <a:ext uri="{FF2B5EF4-FFF2-40B4-BE49-F238E27FC236}">
                <a16:creationId xmlns:a16="http://schemas.microsoft.com/office/drawing/2014/main" id="{7C87726C-EDC0-7212-8533-26C175A5D465}"/>
              </a:ext>
            </a:extLst>
          </p:cNvPr>
          <p:cNvGrpSpPr/>
          <p:nvPr/>
        </p:nvGrpSpPr>
        <p:grpSpPr>
          <a:xfrm>
            <a:off x="3377393" y="10640347"/>
            <a:ext cx="1509542" cy="314328"/>
            <a:chOff x="8138580" y="3497324"/>
            <a:chExt cx="1519959" cy="316497"/>
          </a:xfrm>
        </p:grpSpPr>
        <p:grpSp>
          <p:nvGrpSpPr>
            <p:cNvPr id="128" name="Groep 127">
              <a:extLst>
                <a:ext uri="{FF2B5EF4-FFF2-40B4-BE49-F238E27FC236}">
                  <a16:creationId xmlns:a16="http://schemas.microsoft.com/office/drawing/2014/main" id="{72CD08C2-2285-AC7F-328A-31D611AE3F47}"/>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130" name="Rechthoek: afgeronde hoeken 129">
                <a:hlinkClick r:id="" action="ppaction://noaction"/>
                <a:extLst>
                  <a:ext uri="{FF2B5EF4-FFF2-40B4-BE49-F238E27FC236}">
                    <a16:creationId xmlns:a16="http://schemas.microsoft.com/office/drawing/2014/main" id="{3E245D28-B557-0E1C-7040-7C443F240AF2}"/>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131" name="Groep 130">
                <a:extLst>
                  <a:ext uri="{FF2B5EF4-FFF2-40B4-BE49-F238E27FC236}">
                    <a16:creationId xmlns:a16="http://schemas.microsoft.com/office/drawing/2014/main" id="{2E52DD11-F34C-E2BA-4E6C-DBA463EF52B1}"/>
                  </a:ext>
                </a:extLst>
              </p:cNvPr>
              <p:cNvGrpSpPr/>
              <p:nvPr/>
            </p:nvGrpSpPr>
            <p:grpSpPr>
              <a:xfrm>
                <a:off x="8461914" y="3535446"/>
                <a:ext cx="299849" cy="277773"/>
                <a:chOff x="1237854" y="315714"/>
                <a:chExt cx="299849" cy="277773"/>
              </a:xfrm>
            </p:grpSpPr>
            <p:sp>
              <p:nvSpPr>
                <p:cNvPr id="132" name="Rechthoek: afgeronde hoeken 131">
                  <a:hlinkClick r:id="" action="ppaction://noaction"/>
                  <a:extLst>
                    <a:ext uri="{FF2B5EF4-FFF2-40B4-BE49-F238E27FC236}">
                      <a16:creationId xmlns:a16="http://schemas.microsoft.com/office/drawing/2014/main" id="{D83BA191-2EA7-7B11-34CB-C8A122ECA94A}"/>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133" name="Afbeelding 132" descr="Afbeelding met zwart, duisternis&#10;&#10;Automatisch gegenereerde beschrijving">
                  <a:extLst>
                    <a:ext uri="{FF2B5EF4-FFF2-40B4-BE49-F238E27FC236}">
                      <a16:creationId xmlns:a16="http://schemas.microsoft.com/office/drawing/2014/main" id="{96412044-67F3-48E0-134A-3219DA85FF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29" name="Tekstvak 128">
              <a:extLst>
                <a:ext uri="{FF2B5EF4-FFF2-40B4-BE49-F238E27FC236}">
                  <a16:creationId xmlns:a16="http://schemas.microsoft.com/office/drawing/2014/main" id="{71088EBB-2F2D-F74F-7259-3FB6AC6D2056}"/>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grpSp>
        <p:nvGrpSpPr>
          <p:cNvPr id="134" name="Groep 133">
            <a:extLst>
              <a:ext uri="{FF2B5EF4-FFF2-40B4-BE49-F238E27FC236}">
                <a16:creationId xmlns:a16="http://schemas.microsoft.com/office/drawing/2014/main" id="{FED74F6A-971A-CF33-7A4C-554F1EE3AAD9}"/>
              </a:ext>
            </a:extLst>
          </p:cNvPr>
          <p:cNvGrpSpPr/>
          <p:nvPr/>
        </p:nvGrpSpPr>
        <p:grpSpPr>
          <a:xfrm>
            <a:off x="13174523" y="7795875"/>
            <a:ext cx="1509542" cy="314328"/>
            <a:chOff x="8138580" y="3497324"/>
            <a:chExt cx="1519959" cy="316497"/>
          </a:xfrm>
        </p:grpSpPr>
        <p:grpSp>
          <p:nvGrpSpPr>
            <p:cNvPr id="135" name="Groep 134">
              <a:extLst>
                <a:ext uri="{FF2B5EF4-FFF2-40B4-BE49-F238E27FC236}">
                  <a16:creationId xmlns:a16="http://schemas.microsoft.com/office/drawing/2014/main" id="{915491A8-42C7-E04C-0804-C59118047F66}"/>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137" name="Rechthoek: afgeronde hoeken 136">
                <a:hlinkClick r:id="" action="ppaction://noaction"/>
                <a:extLst>
                  <a:ext uri="{FF2B5EF4-FFF2-40B4-BE49-F238E27FC236}">
                    <a16:creationId xmlns:a16="http://schemas.microsoft.com/office/drawing/2014/main" id="{66DDC4B2-057B-095A-3351-9FF4F489CD20}"/>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138" name="Groep 137">
                <a:extLst>
                  <a:ext uri="{FF2B5EF4-FFF2-40B4-BE49-F238E27FC236}">
                    <a16:creationId xmlns:a16="http://schemas.microsoft.com/office/drawing/2014/main" id="{27242427-F2DE-B946-EA1C-BCDC0F8526D5}"/>
                  </a:ext>
                </a:extLst>
              </p:cNvPr>
              <p:cNvGrpSpPr/>
              <p:nvPr/>
            </p:nvGrpSpPr>
            <p:grpSpPr>
              <a:xfrm>
                <a:off x="8461914" y="3535446"/>
                <a:ext cx="299849" cy="277773"/>
                <a:chOff x="1237854" y="315714"/>
                <a:chExt cx="299849" cy="277773"/>
              </a:xfrm>
            </p:grpSpPr>
            <p:sp>
              <p:nvSpPr>
                <p:cNvPr id="139" name="Rechthoek: afgeronde hoeken 138">
                  <a:hlinkClick r:id="" action="ppaction://noaction"/>
                  <a:extLst>
                    <a:ext uri="{FF2B5EF4-FFF2-40B4-BE49-F238E27FC236}">
                      <a16:creationId xmlns:a16="http://schemas.microsoft.com/office/drawing/2014/main" id="{05DEA492-731A-DB82-15C6-B54CA28170C1}"/>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140" name="Afbeelding 139" descr="Afbeelding met zwart, duisternis&#10;&#10;Automatisch gegenereerde beschrijving">
                  <a:extLst>
                    <a:ext uri="{FF2B5EF4-FFF2-40B4-BE49-F238E27FC236}">
                      <a16:creationId xmlns:a16="http://schemas.microsoft.com/office/drawing/2014/main" id="{ED417186-A520-B67A-8638-C1BEC2976E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36" name="Tekstvak 135">
              <a:extLst>
                <a:ext uri="{FF2B5EF4-FFF2-40B4-BE49-F238E27FC236}">
                  <a16:creationId xmlns:a16="http://schemas.microsoft.com/office/drawing/2014/main" id="{6C570EC2-7364-4117-8722-171C7CE1C304}"/>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spTree>
    <p:extLst>
      <p:ext uri="{BB962C8B-B14F-4D97-AF65-F5344CB8AC3E}">
        <p14:creationId xmlns:p14="http://schemas.microsoft.com/office/powerpoint/2010/main" val="2311448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2" y="5296570"/>
            <a:ext cx="5312092"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SP: Is er een bouwdeel die zorgt voor de afwijking?</a:t>
            </a:r>
          </a:p>
        </p:txBody>
      </p:sp>
      <p:cxnSp>
        <p:nvCxnSpPr>
          <p:cNvPr id="55" name="Gebogen verbindingslijn 54"/>
          <p:cNvCxnSpPr>
            <a:stCxn id="5" idx="2"/>
            <a:endCxn id="51" idx="0"/>
          </p:cNvCxnSpPr>
          <p:nvPr/>
        </p:nvCxnSpPr>
        <p:spPr>
          <a:xfrm rot="16200000" flipH="1">
            <a:off x="12351985" y="2929421"/>
            <a:ext cx="662405" cy="407189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9022944" y="465163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77906" y="46516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1762" y="6498104"/>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maatregel (COH) met SP</a:t>
            </a:r>
          </a:p>
        </p:txBody>
      </p:sp>
      <p:sp>
        <p:nvSpPr>
          <p:cNvPr id="77" name="Afgeronde rechthoek 76"/>
          <p:cNvSpPr/>
          <p:nvPr/>
        </p:nvSpPr>
        <p:spPr>
          <a:xfrm rot="10800000" flipV="1">
            <a:off x="12266769" y="7109109"/>
            <a:ext cx="490473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SP een inspectie organiseren om bron vast te stellen</a:t>
            </a:r>
          </a:p>
        </p:txBody>
      </p:sp>
      <p:sp>
        <p:nvSpPr>
          <p:cNvPr id="106" name="Tekstvak 105"/>
          <p:cNvSpPr txBox="1"/>
          <p:nvPr/>
        </p:nvSpPr>
        <p:spPr>
          <a:xfrm>
            <a:off x="14062033" y="6373859"/>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1357225" y="5336811"/>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10028221" y="1958025"/>
            <a:ext cx="829539" cy="197601"/>
          </a:xfrm>
          <a:prstGeom prst="rightArrow">
            <a:avLst/>
          </a:prstGeom>
          <a:solidFill>
            <a:srgbClr val="FFC000"/>
          </a:solidFill>
          <a:ln w="12700" cap="flat" cmpd="sng" algn="ctr">
            <a:solidFill>
              <a:schemeClr val="accent2">
                <a:lumMod val="75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4" y="1520651"/>
            <a:ext cx="2312536" cy="1846875"/>
            <a:chOff x="726510" y="651353"/>
            <a:chExt cx="1841326" cy="1648029"/>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765633" y="1943110"/>
              <a:ext cx="1797124" cy="313404"/>
            </a:xfrm>
            <a:prstGeom prst="rect">
              <a:avLst/>
            </a:prstGeom>
            <a:noFill/>
          </p:spPr>
          <p:txBody>
            <a:bodyPr wrap="none" rtlCol="0">
              <a:spAutoFit/>
            </a:bodyPr>
            <a:lstStyle/>
            <a:p>
              <a:pPr algn="ctr" defTabSz="385250"/>
              <a:r>
                <a:rPr lang="nl-NL" sz="1685" b="1" dirty="0">
                  <a:solidFill>
                    <a:prstClr val="black"/>
                  </a:solidFill>
                  <a:latin typeface="Calibri" panose="020F0502020204030204"/>
                </a:rPr>
                <a:t>Dreigend functieverlies</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84" name="Afgeronde rechthoek 83"/>
          <p:cNvSpPr/>
          <p:nvPr/>
        </p:nvSpPr>
        <p:spPr>
          <a:xfrm flipH="1">
            <a:off x="7593918" y="2581615"/>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7767236" y="249130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7940555" y="2435506"/>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4" name="Afgeronde rechthoek 93"/>
          <p:cNvSpPr/>
          <p:nvPr/>
        </p:nvSpPr>
        <p:spPr>
          <a:xfrm flipH="1">
            <a:off x="8113410" y="2398808"/>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286266" y="2338916"/>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457309" y="224833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8625163" y="221117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8796028" y="220798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242946" y="5297472"/>
            <a:ext cx="499930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Organiseer een RCA</a:t>
            </a:r>
          </a:p>
        </p:txBody>
      </p:sp>
      <p:cxnSp>
        <p:nvCxnSpPr>
          <p:cNvPr id="27" name="Rechte verbindingslijn met pijl 26"/>
          <p:cNvCxnSpPr>
            <a:stCxn id="51" idx="2"/>
            <a:endCxn id="77" idx="0"/>
          </p:cNvCxnSpPr>
          <p:nvPr/>
        </p:nvCxnSpPr>
        <p:spPr>
          <a:xfrm flipH="1">
            <a:off x="14719135" y="6038836"/>
            <a:ext cx="2" cy="107027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cxnSpLocks/>
            <a:stCxn id="101" idx="2"/>
            <a:endCxn id="58" idx="0"/>
          </p:cNvCxnSpPr>
          <p:nvPr/>
        </p:nvCxnSpPr>
        <p:spPr>
          <a:xfrm>
            <a:off x="7742597" y="6028015"/>
            <a:ext cx="2482" cy="47009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cxnSpLocks/>
            <a:stCxn id="51" idx="3"/>
            <a:endCxn id="101" idx="1"/>
          </p:cNvCxnSpPr>
          <p:nvPr/>
        </p:nvCxnSpPr>
        <p:spPr>
          <a:xfrm flipH="1" flipV="1">
            <a:off x="10242244" y="5662738"/>
            <a:ext cx="1820842" cy="49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1" name="Gebogen verbindingslijn 110"/>
          <p:cNvCxnSpPr>
            <a:cxnSpLocks/>
            <a:stCxn id="5" idx="2"/>
            <a:endCxn id="101" idx="0"/>
          </p:cNvCxnSpPr>
          <p:nvPr/>
        </p:nvCxnSpPr>
        <p:spPr>
          <a:xfrm rot="5400000">
            <a:off x="8863265" y="3513496"/>
            <a:ext cx="663302" cy="2904646"/>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8" name="Groep 67"/>
          <p:cNvGrpSpPr/>
          <p:nvPr/>
        </p:nvGrpSpPr>
        <p:grpSpPr>
          <a:xfrm>
            <a:off x="10973141" y="1618919"/>
            <a:ext cx="394174" cy="1111691"/>
            <a:chOff x="4928481" y="4696302"/>
            <a:chExt cx="467789" cy="1319308"/>
          </a:xfrm>
        </p:grpSpPr>
        <p:grpSp>
          <p:nvGrpSpPr>
            <p:cNvPr id="73" name="Groep 72"/>
            <p:cNvGrpSpPr>
              <a:grpSpLocks noChangeAspect="1"/>
            </p:cNvGrpSpPr>
            <p:nvPr/>
          </p:nvGrpSpPr>
          <p:grpSpPr>
            <a:xfrm>
              <a:off x="4947948" y="4696302"/>
              <a:ext cx="428857" cy="1319308"/>
              <a:chOff x="1638556" y="3981450"/>
              <a:chExt cx="259612" cy="798654"/>
            </a:xfrm>
          </p:grpSpPr>
          <p:sp>
            <p:nvSpPr>
              <p:cNvPr id="80" name="Afgeronde rechthoek 7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1" name="Ovaal 8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3" name="Ovaal 8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78" name="Ovaal 77"/>
            <p:cNvSpPr/>
            <p:nvPr/>
          </p:nvSpPr>
          <p:spPr>
            <a:xfrm>
              <a:off x="5037626" y="5361088"/>
              <a:ext cx="246066" cy="245005"/>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9" name="Zon 78"/>
            <p:cNvSpPr/>
            <p:nvPr/>
          </p:nvSpPr>
          <p:spPr>
            <a:xfrm>
              <a:off x="4928481" y="4938076"/>
              <a:ext cx="467789" cy="462690"/>
            </a:xfrm>
            <a:prstGeom prst="sun">
              <a:avLst/>
            </a:prstGeom>
            <a:solidFill>
              <a:srgbClr val="FD8603"/>
            </a:solidFill>
            <a:ln w="12700" cap="flat" cmpd="sng" algn="ctr">
              <a:solidFill>
                <a:srgbClr val="FF6600"/>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9" name="Afgeronde rechthoek 98"/>
          <p:cNvSpPr/>
          <p:nvPr/>
        </p:nvSpPr>
        <p:spPr>
          <a:xfrm flipH="1">
            <a:off x="8960948" y="2158090"/>
            <a:ext cx="82261" cy="723072"/>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0" name="Afgeronde rechthoek 99"/>
          <p:cNvSpPr/>
          <p:nvPr/>
        </p:nvSpPr>
        <p:spPr>
          <a:xfrm flipH="1">
            <a:off x="9125869" y="2056826"/>
            <a:ext cx="82261" cy="821720"/>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2" name="Afgeronde rechthoek 101"/>
          <p:cNvSpPr/>
          <p:nvPr/>
        </p:nvSpPr>
        <p:spPr>
          <a:xfrm flipH="1">
            <a:off x="9290105" y="2013539"/>
            <a:ext cx="82261" cy="865008"/>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21" name="Afgeronde rechthoek 120"/>
          <p:cNvSpPr/>
          <p:nvPr/>
        </p:nvSpPr>
        <p:spPr>
          <a:xfrm rot="10800000" flipV="1">
            <a:off x="5756108" y="750647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oorzaak in SP-overleg overleg</a:t>
            </a:r>
          </a:p>
        </p:txBody>
      </p:sp>
      <p:cxnSp>
        <p:nvCxnSpPr>
          <p:cNvPr id="122" name="Rechte verbindingslijn met pijl 121"/>
          <p:cNvCxnSpPr>
            <a:cxnSpLocks/>
            <a:stCxn id="58" idx="2"/>
            <a:endCxn id="121" idx="0"/>
          </p:cNvCxnSpPr>
          <p:nvPr/>
        </p:nvCxnSpPr>
        <p:spPr>
          <a:xfrm flipH="1">
            <a:off x="7745076" y="7228646"/>
            <a:ext cx="2" cy="27783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24" name="Rechte verbindingslijn met pijl 123"/>
          <p:cNvCxnSpPr>
            <a:stCxn id="121" idx="2"/>
            <a:endCxn id="129" idx="0"/>
          </p:cNvCxnSpPr>
          <p:nvPr/>
        </p:nvCxnSpPr>
        <p:spPr>
          <a:xfrm flipH="1">
            <a:off x="7744820" y="8237020"/>
            <a:ext cx="254" cy="3419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5" name="Afgeronde rechthoek 124"/>
          <p:cNvSpPr/>
          <p:nvPr/>
        </p:nvSpPr>
        <p:spPr>
          <a:xfrm rot="10800000" flipV="1">
            <a:off x="5566187" y="9971371"/>
            <a:ext cx="4368091" cy="97696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alert op afwijkingen. DGAM dashboard monitoren</a:t>
            </a:r>
          </a:p>
        </p:txBody>
      </p:sp>
      <p:sp>
        <p:nvSpPr>
          <p:cNvPr id="129" name="Afgeronde rechthoek 128"/>
          <p:cNvSpPr/>
          <p:nvPr/>
        </p:nvSpPr>
        <p:spPr>
          <a:xfrm rot="10800000" flipV="1">
            <a:off x="5370002" y="8578927"/>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Object-overleg of aanpassing P-IHP/OHC nodig is.</a:t>
            </a:r>
          </a:p>
        </p:txBody>
      </p:sp>
      <p:sp>
        <p:nvSpPr>
          <p:cNvPr id="5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550224" y="1078793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89" name="Rechte verbindingslijn met pijl 88"/>
          <p:cNvCxnSpPr>
            <a:stCxn id="129" idx="2"/>
            <a:endCxn id="125" idx="0"/>
          </p:cNvCxnSpPr>
          <p:nvPr/>
        </p:nvCxnSpPr>
        <p:spPr>
          <a:xfrm>
            <a:off x="7744819" y="9309467"/>
            <a:ext cx="5414" cy="66189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8" name="Tekstvak 87"/>
          <p:cNvSpPr txBox="1"/>
          <p:nvPr/>
        </p:nvSpPr>
        <p:spPr>
          <a:xfrm>
            <a:off x="1801731" y="1077036"/>
            <a:ext cx="4547150"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Decompositie: Bouwdeel</a:t>
            </a:r>
          </a:p>
          <a:p>
            <a:pPr defTabSz="385250"/>
            <a:r>
              <a:rPr lang="nl-NL" sz="2360" dirty="0">
                <a:solidFill>
                  <a:prstClr val="black"/>
                </a:solidFill>
                <a:latin typeface="Calibri" panose="020F0502020204030204"/>
              </a:rPr>
              <a:t>Rol: OHD</a:t>
            </a:r>
          </a:p>
          <a:p>
            <a:pPr defTabSz="385250"/>
            <a:r>
              <a:rPr lang="nl-NL" sz="2360" dirty="0">
                <a:solidFill>
                  <a:prstClr val="black"/>
                </a:solidFill>
                <a:latin typeface="Calibri" panose="020F0502020204030204"/>
              </a:rPr>
              <a:t>IB: Opgenomen vermogen E-motor </a:t>
            </a:r>
          </a:p>
        </p:txBody>
      </p:sp>
      <p:cxnSp>
        <p:nvCxnSpPr>
          <p:cNvPr id="10" name="Gebogen verbindingslijn 110">
            <a:extLst>
              <a:ext uri="{FF2B5EF4-FFF2-40B4-BE49-F238E27FC236}">
                <a16:creationId xmlns:a16="http://schemas.microsoft.com/office/drawing/2014/main" id="{558827FC-24EB-9015-B761-CD0105360F3A}"/>
              </a:ext>
            </a:extLst>
          </p:cNvPr>
          <p:cNvCxnSpPr>
            <a:cxnSpLocks/>
            <a:stCxn id="77" idx="3"/>
            <a:endCxn id="101" idx="1"/>
          </p:cNvCxnSpPr>
          <p:nvPr/>
        </p:nvCxnSpPr>
        <p:spPr>
          <a:xfrm rot="10800000">
            <a:off x="10242243" y="5662739"/>
            <a:ext cx="2024521" cy="1811638"/>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 name="Groep 3">
            <a:extLst>
              <a:ext uri="{FF2B5EF4-FFF2-40B4-BE49-F238E27FC236}">
                <a16:creationId xmlns:a16="http://schemas.microsoft.com/office/drawing/2014/main" id="{FC69DCD6-DFD9-6D9F-3631-5E98DA0B3C49}"/>
              </a:ext>
            </a:extLst>
          </p:cNvPr>
          <p:cNvGrpSpPr/>
          <p:nvPr/>
        </p:nvGrpSpPr>
        <p:grpSpPr>
          <a:xfrm>
            <a:off x="12323990" y="7806549"/>
            <a:ext cx="866500" cy="313698"/>
            <a:chOff x="5338162" y="5591923"/>
            <a:chExt cx="872480" cy="315863"/>
          </a:xfrm>
        </p:grpSpPr>
        <p:grpSp>
          <p:nvGrpSpPr>
            <p:cNvPr id="6" name="Groep 5">
              <a:extLst>
                <a:ext uri="{FF2B5EF4-FFF2-40B4-BE49-F238E27FC236}">
                  <a16:creationId xmlns:a16="http://schemas.microsoft.com/office/drawing/2014/main" id="{19C1D69C-A1C4-0925-DCF7-1A556EDE60C7}"/>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448D4FA2-4FAD-E8DE-5FD6-8998920D5A65}"/>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1" name="Rechthoek: afgeronde hoeken 10">
                <a:hlinkClick r:id="" action="ppaction://noaction"/>
                <a:extLst>
                  <a:ext uri="{FF2B5EF4-FFF2-40B4-BE49-F238E27FC236}">
                    <a16:creationId xmlns:a16="http://schemas.microsoft.com/office/drawing/2014/main" id="{3CB9547D-E155-6253-CD43-B6EDD54B15ED}"/>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 name="Afbeelding 6">
              <a:extLst>
                <a:ext uri="{FF2B5EF4-FFF2-40B4-BE49-F238E27FC236}">
                  <a16:creationId xmlns:a16="http://schemas.microsoft.com/office/drawing/2014/main" id="{33D93E58-FE02-FF47-7140-D6DB8D7E9D52}"/>
                </a:ext>
              </a:extLst>
            </p:cNvPr>
            <p:cNvPicPr>
              <a:picLocks noChangeAspect="1"/>
            </p:cNvPicPr>
            <p:nvPr/>
          </p:nvPicPr>
          <p:blipFill>
            <a:blip r:embed="rId3"/>
            <a:stretch>
              <a:fillRect/>
            </a:stretch>
          </p:blipFill>
          <p:spPr>
            <a:xfrm>
              <a:off x="5364600" y="5642897"/>
              <a:ext cx="244860" cy="246091"/>
            </a:xfrm>
            <a:prstGeom prst="rect">
              <a:avLst/>
            </a:prstGeom>
          </p:spPr>
        </p:pic>
        <p:sp>
          <p:nvSpPr>
            <p:cNvPr id="8" name="Tekstvak 7">
              <a:extLst>
                <a:ext uri="{FF2B5EF4-FFF2-40B4-BE49-F238E27FC236}">
                  <a16:creationId xmlns:a16="http://schemas.microsoft.com/office/drawing/2014/main" id="{9334FFF0-967D-6209-F10D-2F6366EE0C0B}"/>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2" name="Groep 11">
            <a:extLst>
              <a:ext uri="{FF2B5EF4-FFF2-40B4-BE49-F238E27FC236}">
                <a16:creationId xmlns:a16="http://schemas.microsoft.com/office/drawing/2014/main" id="{580F685F-7EB5-DF27-7650-D128BD91A563}"/>
              </a:ext>
            </a:extLst>
          </p:cNvPr>
          <p:cNvGrpSpPr/>
          <p:nvPr/>
        </p:nvGrpSpPr>
        <p:grpSpPr>
          <a:xfrm>
            <a:off x="5392316" y="9275071"/>
            <a:ext cx="1482442" cy="312637"/>
            <a:chOff x="7845608" y="3081316"/>
            <a:chExt cx="1492672" cy="314795"/>
          </a:xfrm>
        </p:grpSpPr>
        <p:grpSp>
          <p:nvGrpSpPr>
            <p:cNvPr id="13" name="Groep 12">
              <a:extLst>
                <a:ext uri="{FF2B5EF4-FFF2-40B4-BE49-F238E27FC236}">
                  <a16:creationId xmlns:a16="http://schemas.microsoft.com/office/drawing/2014/main" id="{3E1C9A3E-393D-9099-6FB4-1C661AE39E1F}"/>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6" name="Rechthoek: afgeronde hoeken 15">
                <a:hlinkClick r:id="" action="ppaction://noaction"/>
                <a:extLst>
                  <a:ext uri="{FF2B5EF4-FFF2-40B4-BE49-F238E27FC236}">
                    <a16:creationId xmlns:a16="http://schemas.microsoft.com/office/drawing/2014/main" id="{B28156FD-6FDD-A84C-3BB7-3A5D1FBD784A}"/>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7" name="Groep 16">
                <a:extLst>
                  <a:ext uri="{FF2B5EF4-FFF2-40B4-BE49-F238E27FC236}">
                    <a16:creationId xmlns:a16="http://schemas.microsoft.com/office/drawing/2014/main" id="{6952A587-79E3-10BC-6FF9-5ED38E212A79}"/>
                  </a:ext>
                </a:extLst>
              </p:cNvPr>
              <p:cNvGrpSpPr/>
              <p:nvPr/>
            </p:nvGrpSpPr>
            <p:grpSpPr>
              <a:xfrm>
                <a:off x="7448456" y="556479"/>
                <a:ext cx="299849" cy="282014"/>
                <a:chOff x="9450112" y="277243"/>
                <a:chExt cx="299849" cy="282014"/>
              </a:xfrm>
            </p:grpSpPr>
            <p:sp>
              <p:nvSpPr>
                <p:cNvPr id="18" name="Rechthoek: afgeronde hoeken 17">
                  <a:hlinkClick r:id="" action="ppaction://noaction"/>
                  <a:extLst>
                    <a:ext uri="{FF2B5EF4-FFF2-40B4-BE49-F238E27FC236}">
                      <a16:creationId xmlns:a16="http://schemas.microsoft.com/office/drawing/2014/main" id="{20A854B9-48D1-3352-9205-B25BC2BF415D}"/>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9" name="Afbeelding 18" descr="Afbeelding met zwart, duisternis&#10;&#10;Automatisch gegenereerde beschrijving">
                  <a:extLst>
                    <a:ext uri="{FF2B5EF4-FFF2-40B4-BE49-F238E27FC236}">
                      <a16:creationId xmlns:a16="http://schemas.microsoft.com/office/drawing/2014/main" id="{166F3A0C-0395-38F2-EC88-A43572CE98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5" name="Tekstvak 14">
              <a:extLst>
                <a:ext uri="{FF2B5EF4-FFF2-40B4-BE49-F238E27FC236}">
                  <a16:creationId xmlns:a16="http://schemas.microsoft.com/office/drawing/2014/main" id="{ADBD90D7-DB69-2189-B1BA-8387F6D8BEB0}"/>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20" name="Groep 19">
            <a:extLst>
              <a:ext uri="{FF2B5EF4-FFF2-40B4-BE49-F238E27FC236}">
                <a16:creationId xmlns:a16="http://schemas.microsoft.com/office/drawing/2014/main" id="{EF9F09C7-F999-6120-62B4-8013FA12A498}"/>
              </a:ext>
            </a:extLst>
          </p:cNvPr>
          <p:cNvGrpSpPr/>
          <p:nvPr/>
        </p:nvGrpSpPr>
        <p:grpSpPr>
          <a:xfrm>
            <a:off x="7083979" y="9288758"/>
            <a:ext cx="1762000" cy="312503"/>
            <a:chOff x="9130142" y="2124941"/>
            <a:chExt cx="1774160" cy="314660"/>
          </a:xfrm>
        </p:grpSpPr>
        <p:grpSp>
          <p:nvGrpSpPr>
            <p:cNvPr id="21" name="Groep 20">
              <a:extLst>
                <a:ext uri="{FF2B5EF4-FFF2-40B4-BE49-F238E27FC236}">
                  <a16:creationId xmlns:a16="http://schemas.microsoft.com/office/drawing/2014/main" id="{6CBDEDE4-FAFC-04C4-F7B5-587B74F734BE}"/>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23" name="Rechthoek: afgeronde hoeken 22">
                <a:hlinkClick r:id="" action="ppaction://noaction"/>
                <a:extLst>
                  <a:ext uri="{FF2B5EF4-FFF2-40B4-BE49-F238E27FC236}">
                    <a16:creationId xmlns:a16="http://schemas.microsoft.com/office/drawing/2014/main" id="{D62C2441-86E1-DFA9-A792-B8F96278FF83}"/>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24" name="Groep 23">
                <a:extLst>
                  <a:ext uri="{FF2B5EF4-FFF2-40B4-BE49-F238E27FC236}">
                    <a16:creationId xmlns:a16="http://schemas.microsoft.com/office/drawing/2014/main" id="{081D8151-6BB9-E733-376C-8EFD8F09E79E}"/>
                  </a:ext>
                </a:extLst>
              </p:cNvPr>
              <p:cNvGrpSpPr/>
              <p:nvPr/>
            </p:nvGrpSpPr>
            <p:grpSpPr>
              <a:xfrm>
                <a:off x="9130142" y="2161827"/>
                <a:ext cx="299849" cy="277773"/>
                <a:chOff x="1237854" y="315714"/>
                <a:chExt cx="299849" cy="277773"/>
              </a:xfrm>
            </p:grpSpPr>
            <p:sp>
              <p:nvSpPr>
                <p:cNvPr id="25" name="Rechthoek: afgeronde hoeken 24">
                  <a:hlinkClick r:id="" action="ppaction://noaction"/>
                  <a:extLst>
                    <a:ext uri="{FF2B5EF4-FFF2-40B4-BE49-F238E27FC236}">
                      <a16:creationId xmlns:a16="http://schemas.microsoft.com/office/drawing/2014/main" id="{308415A2-5C83-0008-C17D-4BA69A60518E}"/>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26" name="Afbeelding 25" descr="Afbeelding met zwart, duisternis&#10;&#10;Automatisch gegenereerde beschrijving">
                  <a:extLst>
                    <a:ext uri="{FF2B5EF4-FFF2-40B4-BE49-F238E27FC236}">
                      <a16:creationId xmlns:a16="http://schemas.microsoft.com/office/drawing/2014/main" id="{2BAEDFBF-DDC8-412D-0AD1-78E7FCF317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22" name="Tekstvak 21">
              <a:extLst>
                <a:ext uri="{FF2B5EF4-FFF2-40B4-BE49-F238E27FC236}">
                  <a16:creationId xmlns:a16="http://schemas.microsoft.com/office/drawing/2014/main" id="{72BFB1CB-571A-B5C9-CD16-8569ECCD1631}"/>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28" name="Groep 27">
            <a:extLst>
              <a:ext uri="{FF2B5EF4-FFF2-40B4-BE49-F238E27FC236}">
                <a16:creationId xmlns:a16="http://schemas.microsoft.com/office/drawing/2014/main" id="{50E39B63-C446-03A1-0228-975A49C8AA11}"/>
              </a:ext>
            </a:extLst>
          </p:cNvPr>
          <p:cNvGrpSpPr/>
          <p:nvPr/>
        </p:nvGrpSpPr>
        <p:grpSpPr>
          <a:xfrm>
            <a:off x="8891046" y="9271262"/>
            <a:ext cx="926465" cy="325784"/>
            <a:chOff x="1862532" y="3485188"/>
            <a:chExt cx="932859" cy="328032"/>
          </a:xfrm>
        </p:grpSpPr>
        <p:grpSp>
          <p:nvGrpSpPr>
            <p:cNvPr id="29" name="Groep 28">
              <a:extLst>
                <a:ext uri="{FF2B5EF4-FFF2-40B4-BE49-F238E27FC236}">
                  <a16:creationId xmlns:a16="http://schemas.microsoft.com/office/drawing/2014/main" id="{0912C059-D5A0-BE50-2EB2-E4FD1D75FD3E}"/>
                </a:ext>
              </a:extLst>
            </p:cNvPr>
            <p:cNvGrpSpPr/>
            <p:nvPr/>
          </p:nvGrpSpPr>
          <p:grpSpPr>
            <a:xfrm>
              <a:off x="1862532" y="3535446"/>
              <a:ext cx="865828" cy="277774"/>
              <a:chOff x="1862532" y="3535446"/>
              <a:chExt cx="865828" cy="277774"/>
            </a:xfrm>
            <a:effectLst>
              <a:outerShdw blurRad="50800" dist="38100" dir="2700000" algn="tl" rotWithShape="0">
                <a:prstClr val="black">
                  <a:alpha val="40000"/>
                </a:prstClr>
              </a:outerShdw>
            </a:effectLst>
          </p:grpSpPr>
          <p:sp>
            <p:nvSpPr>
              <p:cNvPr id="32" name="Rechthoek: afgeronde hoeken 31">
                <a:hlinkClick r:id="" action="ppaction://noaction"/>
                <a:extLst>
                  <a:ext uri="{FF2B5EF4-FFF2-40B4-BE49-F238E27FC236}">
                    <a16:creationId xmlns:a16="http://schemas.microsoft.com/office/drawing/2014/main" id="{DC29A2F2-2A84-745F-BA4C-26620D63624B}"/>
                  </a:ext>
                </a:extLst>
              </p:cNvPr>
              <p:cNvSpPr/>
              <p:nvPr/>
            </p:nvSpPr>
            <p:spPr>
              <a:xfrm>
                <a:off x="2083207" y="3535447"/>
                <a:ext cx="645153"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P-IHP</a:t>
                </a:r>
              </a:p>
            </p:txBody>
          </p:sp>
          <p:sp>
            <p:nvSpPr>
              <p:cNvPr id="33" name="Rechthoek: afgeronde hoeken 32">
                <a:hlinkClick r:id="" action="ppaction://noaction"/>
                <a:extLst>
                  <a:ext uri="{FF2B5EF4-FFF2-40B4-BE49-F238E27FC236}">
                    <a16:creationId xmlns:a16="http://schemas.microsoft.com/office/drawing/2014/main" id="{48682D37-428D-1A0D-E617-68A1BE4CB7C9}"/>
                  </a:ext>
                </a:extLst>
              </p:cNvPr>
              <p:cNvSpPr/>
              <p:nvPr/>
            </p:nvSpPr>
            <p:spPr>
              <a:xfrm>
                <a:off x="1862532" y="3535446"/>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30" name="Afbeelding 29" descr="Afbeelding met zwart, duisternis&#10;&#10;Automatisch gegenereerde beschrijving">
              <a:extLst>
                <a:ext uri="{FF2B5EF4-FFF2-40B4-BE49-F238E27FC236}">
                  <a16:creationId xmlns:a16="http://schemas.microsoft.com/office/drawing/2014/main" id="{E4ED9D18-4F5A-598A-5AC9-E15F059CF1E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85365" y="3555311"/>
              <a:ext cx="243551" cy="243551"/>
            </a:xfrm>
            <a:prstGeom prst="rect">
              <a:avLst/>
            </a:prstGeom>
          </p:spPr>
        </p:pic>
        <p:sp>
          <p:nvSpPr>
            <p:cNvPr id="31" name="Tekstvak 30">
              <a:extLst>
                <a:ext uri="{FF2B5EF4-FFF2-40B4-BE49-F238E27FC236}">
                  <a16:creationId xmlns:a16="http://schemas.microsoft.com/office/drawing/2014/main" id="{EFA3D8A1-51AE-AB6E-A9C1-B826CA54DF2B}"/>
                </a:ext>
              </a:extLst>
            </p:cNvPr>
            <p:cNvSpPr txBox="1"/>
            <p:nvPr/>
          </p:nvSpPr>
          <p:spPr>
            <a:xfrm>
              <a:off x="2442409" y="3485188"/>
              <a:ext cx="352982" cy="184025"/>
            </a:xfrm>
            <a:prstGeom prst="rect">
              <a:avLst/>
            </a:prstGeom>
            <a:noFill/>
          </p:spPr>
          <p:txBody>
            <a:bodyPr wrap="none" rtlCol="0">
              <a:spAutoFit/>
            </a:bodyPr>
            <a:lstStyle/>
            <a:p>
              <a:r>
                <a:rPr lang="nl-NL" sz="596" dirty="0">
                  <a:solidFill>
                    <a:schemeClr val="bg1">
                      <a:lumMod val="75000"/>
                    </a:schemeClr>
                  </a:solidFill>
                </a:rPr>
                <a:t>O.P.1</a:t>
              </a:r>
            </a:p>
          </p:txBody>
        </p:sp>
      </p:grpSp>
      <p:grpSp>
        <p:nvGrpSpPr>
          <p:cNvPr id="34" name="Groep 33">
            <a:extLst>
              <a:ext uri="{FF2B5EF4-FFF2-40B4-BE49-F238E27FC236}">
                <a16:creationId xmlns:a16="http://schemas.microsoft.com/office/drawing/2014/main" id="{32D96CE7-38DF-FD9D-852B-9C14C92A5D0F}"/>
              </a:ext>
            </a:extLst>
          </p:cNvPr>
          <p:cNvGrpSpPr/>
          <p:nvPr/>
        </p:nvGrpSpPr>
        <p:grpSpPr>
          <a:xfrm>
            <a:off x="5440337" y="7100461"/>
            <a:ext cx="818487" cy="314354"/>
            <a:chOff x="6351102" y="5591263"/>
            <a:chExt cx="824135" cy="316523"/>
          </a:xfrm>
        </p:grpSpPr>
        <p:grpSp>
          <p:nvGrpSpPr>
            <p:cNvPr id="35" name="Groep 34">
              <a:extLst>
                <a:ext uri="{FF2B5EF4-FFF2-40B4-BE49-F238E27FC236}">
                  <a16:creationId xmlns:a16="http://schemas.microsoft.com/office/drawing/2014/main" id="{5EA028C0-C8BF-CAC7-3721-A22D255D80D2}"/>
                </a:ext>
              </a:extLst>
            </p:cNvPr>
            <p:cNvGrpSpPr/>
            <p:nvPr/>
          </p:nvGrpSpPr>
          <p:grpSpPr>
            <a:xfrm>
              <a:off x="6351102" y="5630012"/>
              <a:ext cx="765002" cy="277774"/>
              <a:chOff x="6351102" y="5630012"/>
              <a:chExt cx="765002" cy="277774"/>
            </a:xfrm>
            <a:effectLst>
              <a:outerShdw blurRad="50800" dist="38100" dir="2700000" algn="tl" rotWithShape="0">
                <a:prstClr val="black">
                  <a:alpha val="40000"/>
                </a:prstClr>
              </a:outerShdw>
            </a:effectLst>
          </p:grpSpPr>
          <p:sp>
            <p:nvSpPr>
              <p:cNvPr id="38" name="Rechthoek: afgeronde hoeken 37">
                <a:hlinkClick r:id="" action="ppaction://noaction"/>
                <a:extLst>
                  <a:ext uri="{FF2B5EF4-FFF2-40B4-BE49-F238E27FC236}">
                    <a16:creationId xmlns:a16="http://schemas.microsoft.com/office/drawing/2014/main" id="{85BD3A4E-3987-9324-6B67-47297858D748}"/>
                  </a:ext>
                </a:extLst>
              </p:cNvPr>
              <p:cNvSpPr/>
              <p:nvPr/>
            </p:nvSpPr>
            <p:spPr>
              <a:xfrm>
                <a:off x="6515598" y="5630013"/>
                <a:ext cx="600506"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COH</a:t>
                </a:r>
              </a:p>
            </p:txBody>
          </p:sp>
          <p:sp>
            <p:nvSpPr>
              <p:cNvPr id="39" name="Rechthoek: afgeronde hoeken 38">
                <a:hlinkClick r:id="" action="ppaction://noaction"/>
                <a:extLst>
                  <a:ext uri="{FF2B5EF4-FFF2-40B4-BE49-F238E27FC236}">
                    <a16:creationId xmlns:a16="http://schemas.microsoft.com/office/drawing/2014/main" id="{60FD33B2-773A-D3F3-38B9-5C60D6828920}"/>
                  </a:ext>
                </a:extLst>
              </p:cNvPr>
              <p:cNvSpPr/>
              <p:nvPr/>
            </p:nvSpPr>
            <p:spPr>
              <a:xfrm>
                <a:off x="6351102" y="563001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36" name="Afbeelding 35">
              <a:extLst>
                <a:ext uri="{FF2B5EF4-FFF2-40B4-BE49-F238E27FC236}">
                  <a16:creationId xmlns:a16="http://schemas.microsoft.com/office/drawing/2014/main" id="{EF728125-3278-4DA5-2D53-56C7346DA918}"/>
                </a:ext>
              </a:extLst>
            </p:cNvPr>
            <p:cNvPicPr>
              <a:picLocks noChangeAspect="1"/>
            </p:cNvPicPr>
            <p:nvPr/>
          </p:nvPicPr>
          <p:blipFill>
            <a:blip r:embed="rId3"/>
            <a:stretch>
              <a:fillRect/>
            </a:stretch>
          </p:blipFill>
          <p:spPr>
            <a:xfrm>
              <a:off x="6379425" y="5654527"/>
              <a:ext cx="244860" cy="246091"/>
            </a:xfrm>
            <a:prstGeom prst="rect">
              <a:avLst/>
            </a:prstGeom>
          </p:spPr>
        </p:pic>
        <p:sp>
          <p:nvSpPr>
            <p:cNvPr id="37" name="Tekstvak 36">
              <a:extLst>
                <a:ext uri="{FF2B5EF4-FFF2-40B4-BE49-F238E27FC236}">
                  <a16:creationId xmlns:a16="http://schemas.microsoft.com/office/drawing/2014/main" id="{A57381E0-AED0-46B6-0C9C-871E4A44B5D4}"/>
                </a:ext>
              </a:extLst>
            </p:cNvPr>
            <p:cNvSpPr txBox="1"/>
            <p:nvPr/>
          </p:nvSpPr>
          <p:spPr>
            <a:xfrm>
              <a:off x="6817447" y="5591263"/>
              <a:ext cx="357790" cy="184025"/>
            </a:xfrm>
            <a:prstGeom prst="rect">
              <a:avLst/>
            </a:prstGeom>
            <a:noFill/>
          </p:spPr>
          <p:txBody>
            <a:bodyPr wrap="none" rtlCol="0">
              <a:spAutoFit/>
            </a:bodyPr>
            <a:lstStyle/>
            <a:p>
              <a:r>
                <a:rPr lang="nl-NL" sz="596" dirty="0">
                  <a:solidFill>
                    <a:schemeClr val="bg1">
                      <a:lumMod val="75000"/>
                    </a:schemeClr>
                  </a:solidFill>
                </a:rPr>
                <a:t>U.D.3</a:t>
              </a:r>
            </a:p>
          </p:txBody>
        </p:sp>
      </p:grpSp>
      <p:grpSp>
        <p:nvGrpSpPr>
          <p:cNvPr id="40" name="Groep 39">
            <a:extLst>
              <a:ext uri="{FF2B5EF4-FFF2-40B4-BE49-F238E27FC236}">
                <a16:creationId xmlns:a16="http://schemas.microsoft.com/office/drawing/2014/main" id="{B9535EB3-8063-9138-7A7F-40E9880301E9}"/>
              </a:ext>
            </a:extLst>
          </p:cNvPr>
          <p:cNvGrpSpPr/>
          <p:nvPr/>
        </p:nvGrpSpPr>
        <p:grpSpPr>
          <a:xfrm>
            <a:off x="5208871" y="5933426"/>
            <a:ext cx="782701" cy="322684"/>
            <a:chOff x="7722614" y="5258370"/>
            <a:chExt cx="788102" cy="324911"/>
          </a:xfrm>
        </p:grpSpPr>
        <p:grpSp>
          <p:nvGrpSpPr>
            <p:cNvPr id="41" name="Groep 40">
              <a:extLst>
                <a:ext uri="{FF2B5EF4-FFF2-40B4-BE49-F238E27FC236}">
                  <a16:creationId xmlns:a16="http://schemas.microsoft.com/office/drawing/2014/main" id="{8EEA6AA7-E0F1-D320-5E0C-752BAB164303}"/>
                </a:ext>
              </a:extLst>
            </p:cNvPr>
            <p:cNvGrpSpPr/>
            <p:nvPr/>
          </p:nvGrpSpPr>
          <p:grpSpPr>
            <a:xfrm>
              <a:off x="7722614" y="5304275"/>
              <a:ext cx="762993" cy="279006"/>
              <a:chOff x="7578675" y="5456680"/>
              <a:chExt cx="762993" cy="279006"/>
            </a:xfrm>
            <a:effectLst>
              <a:outerShdw blurRad="50800" dist="38100" dir="2700000" algn="tl" rotWithShape="0">
                <a:prstClr val="black">
                  <a:alpha val="40000"/>
                </a:prstClr>
              </a:outerShdw>
            </a:effectLst>
          </p:grpSpPr>
          <p:sp>
            <p:nvSpPr>
              <p:cNvPr id="44" name="Rechthoek: afgeronde hoeken 43">
                <a:hlinkClick r:id="" action="ppaction://noaction"/>
                <a:extLst>
                  <a:ext uri="{FF2B5EF4-FFF2-40B4-BE49-F238E27FC236}">
                    <a16:creationId xmlns:a16="http://schemas.microsoft.com/office/drawing/2014/main" id="{CE44BE03-F7AE-9373-352B-AEA36D2E8332}"/>
                  </a:ext>
                </a:extLst>
              </p:cNvPr>
              <p:cNvSpPr/>
              <p:nvPr/>
            </p:nvSpPr>
            <p:spPr>
              <a:xfrm>
                <a:off x="7743928" y="5456680"/>
                <a:ext cx="597740"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RCA</a:t>
                </a:r>
              </a:p>
            </p:txBody>
          </p:sp>
          <p:sp>
            <p:nvSpPr>
              <p:cNvPr id="45" name="Rechthoek: afgeronde hoeken 44">
                <a:hlinkClick r:id="" action="ppaction://noaction"/>
                <a:extLst>
                  <a:ext uri="{FF2B5EF4-FFF2-40B4-BE49-F238E27FC236}">
                    <a16:creationId xmlns:a16="http://schemas.microsoft.com/office/drawing/2014/main" id="{AE153CB6-7053-C911-331F-DEB908086DC8}"/>
                  </a:ext>
                </a:extLst>
              </p:cNvPr>
              <p:cNvSpPr/>
              <p:nvPr/>
            </p:nvSpPr>
            <p:spPr>
              <a:xfrm>
                <a:off x="7578675" y="5457913"/>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42" name="Afbeelding 41">
              <a:extLst>
                <a:ext uri="{FF2B5EF4-FFF2-40B4-BE49-F238E27FC236}">
                  <a16:creationId xmlns:a16="http://schemas.microsoft.com/office/drawing/2014/main" id="{1DB3E360-6A7C-A7B5-C1A5-52D0E990E7A9}"/>
                </a:ext>
              </a:extLst>
            </p:cNvPr>
            <p:cNvPicPr>
              <a:picLocks noChangeAspect="1"/>
            </p:cNvPicPr>
            <p:nvPr/>
          </p:nvPicPr>
          <p:blipFill>
            <a:blip r:embed="rId6"/>
            <a:stretch>
              <a:fillRect/>
            </a:stretch>
          </p:blipFill>
          <p:spPr>
            <a:xfrm>
              <a:off x="7755402" y="5330380"/>
              <a:ext cx="215424" cy="230147"/>
            </a:xfrm>
            <a:prstGeom prst="rect">
              <a:avLst/>
            </a:prstGeom>
          </p:spPr>
        </p:pic>
        <p:sp>
          <p:nvSpPr>
            <p:cNvPr id="43" name="Tekstvak 42">
              <a:extLst>
                <a:ext uri="{FF2B5EF4-FFF2-40B4-BE49-F238E27FC236}">
                  <a16:creationId xmlns:a16="http://schemas.microsoft.com/office/drawing/2014/main" id="{489DCD9D-9AED-57D6-A5B1-EBE83616C397}"/>
                </a:ext>
              </a:extLst>
            </p:cNvPr>
            <p:cNvSpPr txBox="1"/>
            <p:nvPr/>
          </p:nvSpPr>
          <p:spPr>
            <a:xfrm>
              <a:off x="8164146" y="5258370"/>
              <a:ext cx="346570" cy="184025"/>
            </a:xfrm>
            <a:prstGeom prst="rect">
              <a:avLst/>
            </a:prstGeom>
            <a:noFill/>
          </p:spPr>
          <p:txBody>
            <a:bodyPr wrap="none" rtlCol="0">
              <a:spAutoFit/>
            </a:bodyPr>
            <a:lstStyle/>
            <a:p>
              <a:r>
                <a:rPr lang="nl-NL" sz="596" dirty="0">
                  <a:solidFill>
                    <a:schemeClr val="bg1">
                      <a:lumMod val="75000"/>
                    </a:schemeClr>
                  </a:solidFill>
                </a:rPr>
                <a:t>A.C.2</a:t>
              </a:r>
            </a:p>
          </p:txBody>
        </p:sp>
      </p:grpSp>
      <p:grpSp>
        <p:nvGrpSpPr>
          <p:cNvPr id="46" name="Groep 45">
            <a:extLst>
              <a:ext uri="{FF2B5EF4-FFF2-40B4-BE49-F238E27FC236}">
                <a16:creationId xmlns:a16="http://schemas.microsoft.com/office/drawing/2014/main" id="{CA6196ED-2F76-26D4-247E-E14554E6651B}"/>
              </a:ext>
            </a:extLst>
          </p:cNvPr>
          <p:cNvGrpSpPr/>
          <p:nvPr/>
        </p:nvGrpSpPr>
        <p:grpSpPr>
          <a:xfrm>
            <a:off x="5779488" y="8146532"/>
            <a:ext cx="1266997" cy="316740"/>
            <a:chOff x="7568372" y="4213351"/>
            <a:chExt cx="1275741" cy="318926"/>
          </a:xfrm>
        </p:grpSpPr>
        <p:grpSp>
          <p:nvGrpSpPr>
            <p:cNvPr id="47" name="Groep 46">
              <a:extLst>
                <a:ext uri="{FF2B5EF4-FFF2-40B4-BE49-F238E27FC236}">
                  <a16:creationId xmlns:a16="http://schemas.microsoft.com/office/drawing/2014/main" id="{F349D3AE-686E-9291-56F7-C1C9A9C77295}"/>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49" name="Rechthoek: afgeronde hoeken 48">
                <a:hlinkClick r:id="" action="ppaction://noaction"/>
                <a:extLst>
                  <a:ext uri="{FF2B5EF4-FFF2-40B4-BE49-F238E27FC236}">
                    <a16:creationId xmlns:a16="http://schemas.microsoft.com/office/drawing/2014/main" id="{481E5C04-2E60-7928-71FB-4695BE9892F6}"/>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50" name="Groep 49">
                <a:extLst>
                  <a:ext uri="{FF2B5EF4-FFF2-40B4-BE49-F238E27FC236}">
                    <a16:creationId xmlns:a16="http://schemas.microsoft.com/office/drawing/2014/main" id="{1CD99601-17F6-9FDD-9687-29990F4524E6}"/>
                  </a:ext>
                </a:extLst>
              </p:cNvPr>
              <p:cNvGrpSpPr/>
              <p:nvPr/>
            </p:nvGrpSpPr>
            <p:grpSpPr>
              <a:xfrm>
                <a:off x="9374752" y="554996"/>
                <a:ext cx="299849" cy="282014"/>
                <a:chOff x="9450112" y="277243"/>
                <a:chExt cx="299849" cy="282014"/>
              </a:xfrm>
            </p:grpSpPr>
            <p:sp>
              <p:nvSpPr>
                <p:cNvPr id="52" name="Rechthoek: afgeronde hoeken 51">
                  <a:hlinkClick r:id="" action="ppaction://noaction"/>
                  <a:extLst>
                    <a:ext uri="{FF2B5EF4-FFF2-40B4-BE49-F238E27FC236}">
                      <a16:creationId xmlns:a16="http://schemas.microsoft.com/office/drawing/2014/main" id="{BE270D41-8D2C-266C-309F-3BAD8F10967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53" name="Afbeelding 52" descr="Afbeelding met zwart, duisternis&#10;&#10;Automatisch gegenereerde beschrijving">
                  <a:extLst>
                    <a:ext uri="{FF2B5EF4-FFF2-40B4-BE49-F238E27FC236}">
                      <a16:creationId xmlns:a16="http://schemas.microsoft.com/office/drawing/2014/main" id="{854157E3-7E2B-DF2A-F97D-9EFE11678B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48" name="Tekstvak 47">
              <a:extLst>
                <a:ext uri="{FF2B5EF4-FFF2-40B4-BE49-F238E27FC236}">
                  <a16:creationId xmlns:a16="http://schemas.microsoft.com/office/drawing/2014/main" id="{B92FAB30-3116-ED5B-6582-E81C8476BD07}"/>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spTree>
    <p:extLst>
      <p:ext uri="{BB962C8B-B14F-4D97-AF65-F5344CB8AC3E}">
        <p14:creationId xmlns:p14="http://schemas.microsoft.com/office/powerpoint/2010/main" val="3328154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801726" y="1077038"/>
            <a:ext cx="4676742" cy="2270736"/>
          </a:xfrm>
          <a:prstGeom prst="rect">
            <a:avLst/>
          </a:prstGeom>
          <a:noFill/>
        </p:spPr>
        <p:txBody>
          <a:bodyPr wrap="squar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Service Provider</a:t>
            </a:r>
          </a:p>
          <a:p>
            <a:pPr defTabSz="385250"/>
            <a:r>
              <a:rPr lang="nl-NL" sz="2360" dirty="0">
                <a:solidFill>
                  <a:prstClr val="black"/>
                </a:solidFill>
                <a:latin typeface="Calibri" panose="020F0502020204030204"/>
              </a:rPr>
              <a:t>Decompositieniveau: </a:t>
            </a:r>
          </a:p>
          <a:p>
            <a:pPr defTabSz="385250"/>
            <a:r>
              <a:rPr lang="nl-NL" sz="2360" dirty="0">
                <a:solidFill>
                  <a:prstClr val="black"/>
                </a:solidFill>
                <a:latin typeface="Calibri" panose="020F0502020204030204"/>
              </a:rPr>
              <a:t>Bouwdeel/Component</a:t>
            </a:r>
          </a:p>
          <a:p>
            <a:pPr defTabSz="385250"/>
            <a:r>
              <a:rPr lang="nl-NL" sz="2360" dirty="0">
                <a:solidFill>
                  <a:prstClr val="black"/>
                </a:solidFill>
                <a:latin typeface="Calibri" panose="020F0502020204030204"/>
              </a:rPr>
              <a:t>(Kleinste </a:t>
            </a:r>
            <a:r>
              <a:rPr lang="nl-NL" sz="2360" dirty="0" err="1">
                <a:solidFill>
                  <a:prstClr val="black"/>
                </a:solidFill>
                <a:latin typeface="Calibri" panose="020F0502020204030204"/>
              </a:rPr>
              <a:t>maintainable</a:t>
            </a:r>
            <a:r>
              <a:rPr lang="nl-NL" sz="2360" dirty="0">
                <a:solidFill>
                  <a:prstClr val="black"/>
                </a:solidFill>
                <a:latin typeface="Calibri" panose="020F0502020204030204"/>
              </a:rPr>
              <a:t> unit)</a:t>
            </a:r>
          </a:p>
          <a:p>
            <a:pPr defTabSz="385250"/>
            <a:r>
              <a:rPr lang="nl-NL" sz="2360" dirty="0">
                <a:solidFill>
                  <a:prstClr val="black"/>
                </a:solidFill>
                <a:latin typeface="Calibri" panose="020F0502020204030204"/>
              </a:rPr>
              <a:t>IB: Druk/temperatuur/trillingen/etc.</a:t>
            </a:r>
          </a:p>
        </p:txBody>
      </p:sp>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6" name="Pijl-rechts 5"/>
          <p:cNvSpPr/>
          <p:nvPr/>
        </p:nvSpPr>
        <p:spPr>
          <a:xfrm>
            <a:off x="9988544" y="2509858"/>
            <a:ext cx="829539" cy="197601"/>
          </a:xfrm>
          <a:prstGeom prst="rightArrow">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grpSp>
        <p:nvGrpSpPr>
          <p:cNvPr id="23" name="Groep 22"/>
          <p:cNvGrpSpPr/>
          <p:nvPr/>
        </p:nvGrpSpPr>
        <p:grpSpPr>
          <a:xfrm>
            <a:off x="7358215" y="1520653"/>
            <a:ext cx="2312536" cy="1850695"/>
            <a:chOff x="726510" y="651353"/>
            <a:chExt cx="1841326" cy="1651438"/>
          </a:xfrm>
        </p:grpSpPr>
        <p:sp>
          <p:nvSpPr>
            <p:cNvPr id="24" name="Rechthoek 23"/>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25" name="Rechte verbindingslijn 24"/>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9" name="Tekstvak 28"/>
            <p:cNvSpPr txBox="1"/>
            <p:nvPr/>
          </p:nvSpPr>
          <p:spPr>
            <a:xfrm>
              <a:off x="1107961" y="1943110"/>
              <a:ext cx="1112466"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Informatief</a:t>
              </a:r>
            </a:p>
          </p:txBody>
        </p:sp>
      </p:grpSp>
      <p:cxnSp>
        <p:nvCxnSpPr>
          <p:cNvPr id="30" name="Rechte verbindingslijn 29"/>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5" name="Afgeronde rechthoek 3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6" name="Afgeronde rechthoek 3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7" name="Afgeronde rechthoek 36"/>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8" name="Afgeronde rechthoek 37"/>
          <p:cNvSpPr/>
          <p:nvPr/>
        </p:nvSpPr>
        <p:spPr>
          <a:xfrm flipH="1">
            <a:off x="8122018"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2" name="Afgeronde rechthoek 41"/>
          <p:cNvSpPr/>
          <p:nvPr/>
        </p:nvSpPr>
        <p:spPr>
          <a:xfrm flipH="1">
            <a:off x="828705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3" name="Afgeronde rechthoek 42"/>
          <p:cNvSpPr/>
          <p:nvPr/>
        </p:nvSpPr>
        <p:spPr>
          <a:xfrm flipH="1">
            <a:off x="8460370" y="2594200"/>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4" name="Afgeronde rechthoek 43"/>
          <p:cNvSpPr/>
          <p:nvPr/>
        </p:nvSpPr>
        <p:spPr>
          <a:xfrm flipH="1">
            <a:off x="8633688"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5" name="Afgeronde rechthoek 44"/>
          <p:cNvSpPr/>
          <p:nvPr/>
        </p:nvSpPr>
        <p:spPr>
          <a:xfrm flipH="1">
            <a:off x="8802485"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6" name="Afgeronde rechthoek 45"/>
          <p:cNvSpPr/>
          <p:nvPr/>
        </p:nvSpPr>
        <p:spPr>
          <a:xfrm flipH="1">
            <a:off x="8975804" y="2555282"/>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7" name="Afgeronde rechthoek 46"/>
          <p:cNvSpPr/>
          <p:nvPr/>
        </p:nvSpPr>
        <p:spPr>
          <a:xfrm flipH="1">
            <a:off x="9149122" y="2532433"/>
            <a:ext cx="82261" cy="331122"/>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8" name="Afgeronde rechthoek 47"/>
          <p:cNvSpPr/>
          <p:nvPr/>
        </p:nvSpPr>
        <p:spPr>
          <a:xfrm flipH="1">
            <a:off x="9322441" y="2532428"/>
            <a:ext cx="82261" cy="331121"/>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50" name="Afgeronde rechthoek 49"/>
          <p:cNvSpPr/>
          <p:nvPr/>
        </p:nvSpPr>
        <p:spPr>
          <a:xfrm rot="10800000" flipV="1">
            <a:off x="6317413" y="5393903"/>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cxnSp>
        <p:nvCxnSpPr>
          <p:cNvPr id="53" name="Gebogen verbindingslijn 52"/>
          <p:cNvCxnSpPr>
            <a:stCxn id="5" idx="2"/>
            <a:endCxn id="50" idx="0"/>
          </p:cNvCxnSpPr>
          <p:nvPr/>
        </p:nvCxnSpPr>
        <p:spPr>
          <a:xfrm rot="5400000">
            <a:off x="8810390" y="3557053"/>
            <a:ext cx="759733" cy="2913970"/>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bogen verbindingslijn 54"/>
          <p:cNvCxnSpPr>
            <a:cxnSpLocks/>
            <a:stCxn id="5" idx="2"/>
            <a:endCxn id="84" idx="0"/>
          </p:cNvCxnSpPr>
          <p:nvPr/>
        </p:nvCxnSpPr>
        <p:spPr>
          <a:xfrm rot="16200000" flipH="1">
            <a:off x="11782615" y="3498791"/>
            <a:ext cx="685736" cy="2956488"/>
          </a:xfrm>
          <a:prstGeom prst="bentConnector3">
            <a:avLst>
              <a:gd name="adj1" fmla="val 55107"/>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6954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31562" y="4659295"/>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3484579"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uitvoering overleg</a:t>
            </a:r>
          </a:p>
        </p:txBody>
      </p:sp>
      <p:sp>
        <p:nvSpPr>
          <p:cNvPr id="59" name="Afgeronde rechthoek 58"/>
          <p:cNvSpPr/>
          <p:nvPr/>
        </p:nvSpPr>
        <p:spPr>
          <a:xfrm rot="10800000" flipV="1">
            <a:off x="6839039"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60" name="Gebogen verbindingslijn 59"/>
          <p:cNvCxnSpPr>
            <a:stCxn id="50" idx="2"/>
            <a:endCxn id="58" idx="0"/>
          </p:cNvCxnSpPr>
          <p:nvPr/>
        </p:nvCxnSpPr>
        <p:spPr>
          <a:xfrm rot="5400000">
            <a:off x="5890699" y="5134181"/>
            <a:ext cx="852305" cy="283283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4" name="Tekstvak 63"/>
          <p:cNvSpPr txBox="1"/>
          <p:nvPr/>
        </p:nvSpPr>
        <p:spPr>
          <a:xfrm>
            <a:off x="6131100" y="6166450"/>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65" name="Gebogen verbindingslijn 64"/>
          <p:cNvCxnSpPr>
            <a:stCxn id="50" idx="2"/>
            <a:endCxn id="59" idx="0"/>
          </p:cNvCxnSpPr>
          <p:nvPr/>
        </p:nvCxnSpPr>
        <p:spPr>
          <a:xfrm rot="16200000" flipH="1">
            <a:off x="7567928" y="6289784"/>
            <a:ext cx="852305" cy="52162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Tekstvak 67"/>
          <p:cNvSpPr txBox="1"/>
          <p:nvPr/>
        </p:nvSpPr>
        <p:spPr>
          <a:xfrm>
            <a:off x="8214645" y="622246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grpSp>
        <p:nvGrpSpPr>
          <p:cNvPr id="62" name="Groep 61"/>
          <p:cNvGrpSpPr/>
          <p:nvPr/>
        </p:nvGrpSpPr>
        <p:grpSpPr>
          <a:xfrm>
            <a:off x="10953961" y="1618917"/>
            <a:ext cx="394174" cy="1128580"/>
            <a:chOff x="4928481" y="1914288"/>
            <a:chExt cx="467789" cy="1339351"/>
          </a:xfrm>
        </p:grpSpPr>
        <p:grpSp>
          <p:nvGrpSpPr>
            <p:cNvPr id="63" name="Groep 62"/>
            <p:cNvGrpSpPr>
              <a:grpSpLocks noChangeAspect="1"/>
            </p:cNvGrpSpPr>
            <p:nvPr/>
          </p:nvGrpSpPr>
          <p:grpSpPr>
            <a:xfrm>
              <a:off x="4947948" y="1914288"/>
              <a:ext cx="428857" cy="1319308"/>
              <a:chOff x="1638556" y="3981450"/>
              <a:chExt cx="259612" cy="798654"/>
            </a:xfrm>
          </p:grpSpPr>
          <p:sp>
            <p:nvSpPr>
              <p:cNvPr id="67" name="Afgeronde rechthoek 66"/>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69" name="Ovaal 68"/>
              <p:cNvSpPr/>
              <p:nvPr/>
            </p:nvSpPr>
            <p:spPr>
              <a:xfrm>
                <a:off x="1693883" y="4391865"/>
                <a:ext cx="148958" cy="148316"/>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0" name="Ovaal 69"/>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1" name="Ovaal 70"/>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6" name="Zon 65"/>
            <p:cNvSpPr/>
            <p:nvPr/>
          </p:nvSpPr>
          <p:spPr>
            <a:xfrm>
              <a:off x="4928481" y="2790949"/>
              <a:ext cx="467789" cy="462690"/>
            </a:xfrm>
            <a:prstGeom prst="sun">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7"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8918794" y="759895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91" name="Afgeronde rechthoek 90"/>
          <p:cNvSpPr/>
          <p:nvPr/>
        </p:nvSpPr>
        <p:spPr>
          <a:xfrm rot="10800000" flipV="1">
            <a:off x="3101920" y="8290498"/>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er sprake van een trend op de EW event? </a:t>
            </a:r>
          </a:p>
        </p:txBody>
      </p:sp>
      <p:cxnSp>
        <p:nvCxnSpPr>
          <p:cNvPr id="92" name="Rechte verbindingslijn met pijl 91"/>
          <p:cNvCxnSpPr>
            <a:stCxn id="58" idx="2"/>
            <a:endCxn id="91" idx="0"/>
          </p:cNvCxnSpPr>
          <p:nvPr/>
        </p:nvCxnSpPr>
        <p:spPr>
          <a:xfrm flipH="1">
            <a:off x="4900434" y="7707296"/>
            <a:ext cx="2" cy="5832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93" name="Gebogen verbindingslijn 92"/>
          <p:cNvCxnSpPr>
            <a:stCxn id="91" idx="1"/>
            <a:endCxn id="59" idx="2"/>
          </p:cNvCxnSpPr>
          <p:nvPr/>
        </p:nvCxnSpPr>
        <p:spPr>
          <a:xfrm flipV="1">
            <a:off x="6698950" y="7707291"/>
            <a:ext cx="1555942" cy="948476"/>
          </a:xfrm>
          <a:prstGeom prst="bentConnector2">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4" name="Tekstvak 93"/>
          <p:cNvSpPr txBox="1"/>
          <p:nvPr/>
        </p:nvSpPr>
        <p:spPr>
          <a:xfrm>
            <a:off x="7183003" y="829049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95" name="Rechte verbindingslijn met pijl 94"/>
          <p:cNvCxnSpPr>
            <a:stCxn id="91" idx="2"/>
            <a:endCxn id="97" idx="0"/>
          </p:cNvCxnSpPr>
          <p:nvPr/>
        </p:nvCxnSpPr>
        <p:spPr>
          <a:xfrm flipH="1">
            <a:off x="4898544" y="9021038"/>
            <a:ext cx="1892" cy="5256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7" name="Afgeronde rechthoek 96"/>
          <p:cNvSpPr/>
          <p:nvPr/>
        </p:nvSpPr>
        <p:spPr>
          <a:xfrm rot="10800000" flipV="1">
            <a:off x="3100029" y="9546709"/>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Behandel als EW event </a:t>
            </a:r>
            <a:r>
              <a:rPr lang="nl-NL" sz="2360" dirty="0">
                <a:solidFill>
                  <a:prstClr val="black"/>
                </a:solidFill>
                <a:latin typeface="Calibri" panose="020F0502020204030204"/>
                <a:sym typeface="Wingdings" panose="05000000000000000000" pitchFamily="2" charset="2"/>
              </a:rPr>
              <a:t> Waarschuwing</a:t>
            </a:r>
            <a:endParaRPr lang="nl-NL" sz="2360" dirty="0">
              <a:solidFill>
                <a:prstClr val="black"/>
              </a:solidFill>
              <a:latin typeface="Calibri" panose="020F0502020204030204"/>
            </a:endParaRPr>
          </a:p>
        </p:txBody>
      </p:sp>
      <p:sp>
        <p:nvSpPr>
          <p:cNvPr id="98" name="Tekstvak 97"/>
          <p:cNvSpPr txBox="1"/>
          <p:nvPr/>
        </p:nvSpPr>
        <p:spPr>
          <a:xfrm>
            <a:off x="4511691" y="9078686"/>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99" name="Pijl-rechts 98"/>
          <p:cNvSpPr/>
          <p:nvPr/>
        </p:nvSpPr>
        <p:spPr>
          <a:xfrm>
            <a:off x="5301562" y="10605319"/>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101" name="Groep 100"/>
          <p:cNvGrpSpPr/>
          <p:nvPr/>
        </p:nvGrpSpPr>
        <p:grpSpPr>
          <a:xfrm>
            <a:off x="6302792" y="9954708"/>
            <a:ext cx="394174" cy="1111691"/>
            <a:chOff x="10912374" y="1887858"/>
            <a:chExt cx="467789" cy="1319308"/>
          </a:xfrm>
        </p:grpSpPr>
        <p:grpSp>
          <p:nvGrpSpPr>
            <p:cNvPr id="103" name="Groep 102"/>
            <p:cNvGrpSpPr>
              <a:grpSpLocks noChangeAspect="1"/>
            </p:cNvGrpSpPr>
            <p:nvPr/>
          </p:nvGrpSpPr>
          <p:grpSpPr>
            <a:xfrm>
              <a:off x="10931841" y="1887858"/>
              <a:ext cx="428857" cy="1319308"/>
              <a:chOff x="1638556" y="3981450"/>
              <a:chExt cx="259612" cy="798654"/>
            </a:xfrm>
          </p:grpSpPr>
          <p:sp>
            <p:nvSpPr>
              <p:cNvPr id="105" name="Afgeronde rechthoek 104"/>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08" name="Ovaal 107"/>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09" name="Ovaal 108"/>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10" name="Ovaal 109"/>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04" name="Zon 103"/>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11"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2468089" y="8958386"/>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a:p>
            <a:pPr algn="ctr" defTabSz="770503">
              <a:defRPr/>
            </a:pPr>
            <a:r>
              <a:rPr lang="nl-NL" sz="1181" kern="0" dirty="0">
                <a:solidFill>
                  <a:srgbClr val="FFFFFF"/>
                </a:solidFill>
                <a:latin typeface="Calibri" panose="020F0502020204030204"/>
              </a:rPr>
              <a:t>- Event log</a:t>
            </a:r>
          </a:p>
        </p:txBody>
      </p:sp>
      <p:sp>
        <p:nvSpPr>
          <p:cNvPr id="84" name="Afgeronde rechthoek 83"/>
          <p:cNvSpPr/>
          <p:nvPr/>
        </p:nvSpPr>
        <p:spPr>
          <a:xfrm rot="10800000" flipV="1">
            <a:off x="11254719" y="5319900"/>
            <a:ext cx="4698024" cy="9025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marL="385250" indent="-385250" defTabSz="385250">
              <a:buFont typeface="Arial" panose="020B0604020202020204" pitchFamily="34" charset="0"/>
              <a:buChar char="•"/>
            </a:pPr>
            <a:endParaRPr lang="nl-NL" sz="2360" dirty="0">
              <a:solidFill>
                <a:prstClr val="black"/>
              </a:solidFill>
              <a:latin typeface="Calibri" panose="020F0502020204030204"/>
            </a:endParaRPr>
          </a:p>
          <a:p>
            <a:pPr marL="385250" indent="-385250" defTabSz="385250">
              <a:buFont typeface="Arial" panose="020B0604020202020204" pitchFamily="34" charset="0"/>
              <a:buChar char="•"/>
            </a:pPr>
            <a:r>
              <a:rPr lang="nl-NL" sz="2360" dirty="0">
                <a:solidFill>
                  <a:prstClr val="black"/>
                </a:solidFill>
                <a:latin typeface="Calibri" panose="020F0502020204030204"/>
              </a:rPr>
              <a:t>Voer data-analyse uit</a:t>
            </a:r>
          </a:p>
          <a:p>
            <a:pPr marL="385250" indent="-385250" defTabSz="385250">
              <a:buFont typeface="Arial" panose="020B0604020202020204" pitchFamily="34" charset="0"/>
              <a:buChar char="•"/>
            </a:pPr>
            <a:r>
              <a:rPr lang="nl-NL" sz="2360" dirty="0">
                <a:solidFill>
                  <a:prstClr val="black"/>
                </a:solidFill>
                <a:latin typeface="Calibri" panose="020F0502020204030204"/>
              </a:rPr>
              <a:t>Check op de drempelwaarde</a:t>
            </a:r>
          </a:p>
          <a:p>
            <a:pPr algn="ctr" defTabSz="385250"/>
            <a:endParaRPr lang="nl-NL" sz="2360" dirty="0">
              <a:solidFill>
                <a:prstClr val="black"/>
              </a:solidFill>
              <a:latin typeface="Calibri" panose="020F0502020204030204"/>
            </a:endParaRPr>
          </a:p>
        </p:txBody>
      </p:sp>
      <p:cxnSp>
        <p:nvCxnSpPr>
          <p:cNvPr id="86" name="Rechte verbindingslijn met pijl 85"/>
          <p:cNvCxnSpPr>
            <a:cxnSpLocks/>
            <a:stCxn id="84" idx="3"/>
            <a:endCxn id="50" idx="1"/>
          </p:cNvCxnSpPr>
          <p:nvPr/>
        </p:nvCxnSpPr>
        <p:spPr>
          <a:xfrm flipH="1" flipV="1">
            <a:off x="9149126" y="5759171"/>
            <a:ext cx="2105592" cy="1201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 name="Afgeronde rechthoek 83">
            <a:extLst>
              <a:ext uri="{FF2B5EF4-FFF2-40B4-BE49-F238E27FC236}">
                <a16:creationId xmlns:a16="http://schemas.microsoft.com/office/drawing/2014/main" id="{F7959204-08A5-9871-C45F-83E66C1AC563}"/>
              </a:ext>
            </a:extLst>
          </p:cNvPr>
          <p:cNvSpPr/>
          <p:nvPr/>
        </p:nvSpPr>
        <p:spPr>
          <a:xfrm rot="10800000" flipV="1">
            <a:off x="11257511" y="7180738"/>
            <a:ext cx="4698024" cy="221951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marL="385250" indent="-385250" defTabSz="385250">
              <a:buFont typeface="Arial" panose="020B0604020202020204" pitchFamily="34" charset="0"/>
              <a:buChar char="•"/>
            </a:pPr>
            <a:endParaRPr lang="nl-NL" sz="2360" dirty="0">
              <a:solidFill>
                <a:prstClr val="black"/>
              </a:solidFill>
              <a:latin typeface="Calibri" panose="020F0502020204030204"/>
            </a:endParaRPr>
          </a:p>
          <a:p>
            <a:pPr defTabSz="385250"/>
            <a:r>
              <a:rPr lang="nl-NL" sz="2360" dirty="0">
                <a:solidFill>
                  <a:prstClr val="black"/>
                </a:solidFill>
                <a:latin typeface="Calibri" panose="020F0502020204030204"/>
              </a:rPr>
              <a:t>Uitvoeren Data-analyse:</a:t>
            </a:r>
          </a:p>
          <a:p>
            <a:pPr marL="385250" indent="-385250" defTabSz="385250">
              <a:buFont typeface="Arial" panose="020B0604020202020204" pitchFamily="34" charset="0"/>
              <a:buChar char="•"/>
            </a:pPr>
            <a:r>
              <a:rPr lang="nl-NL" sz="2360" dirty="0">
                <a:solidFill>
                  <a:prstClr val="black"/>
                </a:solidFill>
                <a:latin typeface="Calibri" panose="020F0502020204030204"/>
              </a:rPr>
              <a:t>OMS - storingen</a:t>
            </a:r>
          </a:p>
          <a:p>
            <a:pPr marL="385250" indent="-385250" defTabSz="385250">
              <a:buFont typeface="Arial" panose="020B0604020202020204" pitchFamily="34" charset="0"/>
              <a:buChar char="•"/>
            </a:pPr>
            <a:r>
              <a:rPr lang="nl-NL" sz="2360" dirty="0">
                <a:solidFill>
                  <a:prstClr val="black"/>
                </a:solidFill>
                <a:latin typeface="Calibri" panose="020F0502020204030204"/>
              </a:rPr>
              <a:t>DGAM-dashboard</a:t>
            </a:r>
          </a:p>
          <a:p>
            <a:pPr marL="385250" indent="-385250" defTabSz="385250">
              <a:buFont typeface="Arial" panose="020B0604020202020204" pitchFamily="34" charset="0"/>
              <a:buChar char="•"/>
            </a:pPr>
            <a:r>
              <a:rPr lang="nl-NL" sz="2360" dirty="0">
                <a:solidFill>
                  <a:prstClr val="black"/>
                </a:solidFill>
                <a:latin typeface="Calibri" panose="020F0502020204030204"/>
              </a:rPr>
              <a:t>Omgeving - object</a:t>
            </a:r>
          </a:p>
          <a:p>
            <a:pPr marL="385250" indent="-385250" defTabSz="385250">
              <a:buFont typeface="Arial" panose="020B0604020202020204" pitchFamily="34" charset="0"/>
              <a:buChar char="•"/>
            </a:pPr>
            <a:r>
              <a:rPr lang="nl-NL" sz="2360" dirty="0">
                <a:solidFill>
                  <a:prstClr val="black"/>
                </a:solidFill>
                <a:latin typeface="Calibri" panose="020F0502020204030204"/>
              </a:rPr>
              <a:t>Gebruik - object</a:t>
            </a:r>
          </a:p>
          <a:p>
            <a:pPr defTabSz="385250"/>
            <a:endParaRPr lang="nl-NL" sz="2360" dirty="0">
              <a:solidFill>
                <a:prstClr val="black"/>
              </a:solidFill>
              <a:latin typeface="Calibri" panose="020F0502020204030204"/>
            </a:endParaRPr>
          </a:p>
        </p:txBody>
      </p:sp>
      <p:cxnSp>
        <p:nvCxnSpPr>
          <p:cNvPr id="2" name="Rechte verbindingslijn met pijl 1">
            <a:extLst>
              <a:ext uri="{FF2B5EF4-FFF2-40B4-BE49-F238E27FC236}">
                <a16:creationId xmlns:a16="http://schemas.microsoft.com/office/drawing/2014/main" id="{A0BA7D77-FD74-997E-3E49-E70C8729486D}"/>
              </a:ext>
            </a:extLst>
          </p:cNvPr>
          <p:cNvCxnSpPr>
            <a:cxnSpLocks/>
            <a:stCxn id="84" idx="2"/>
            <a:endCxn id="3" idx="0"/>
          </p:cNvCxnSpPr>
          <p:nvPr/>
        </p:nvCxnSpPr>
        <p:spPr>
          <a:xfrm>
            <a:off x="13603726" y="6222462"/>
            <a:ext cx="2793" cy="95827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9" name="Groep 8">
            <a:extLst>
              <a:ext uri="{FF2B5EF4-FFF2-40B4-BE49-F238E27FC236}">
                <a16:creationId xmlns:a16="http://schemas.microsoft.com/office/drawing/2014/main" id="{22C7F8C9-10B2-25EE-9A19-2D803797A30D}"/>
              </a:ext>
            </a:extLst>
          </p:cNvPr>
          <p:cNvGrpSpPr/>
          <p:nvPr/>
        </p:nvGrpSpPr>
        <p:grpSpPr>
          <a:xfrm>
            <a:off x="3355414" y="7674417"/>
            <a:ext cx="1831934" cy="314760"/>
            <a:chOff x="5731070" y="5237245"/>
            <a:chExt cx="1844576" cy="316932"/>
          </a:xfrm>
        </p:grpSpPr>
        <p:grpSp>
          <p:nvGrpSpPr>
            <p:cNvPr id="10" name="Groep 9">
              <a:extLst>
                <a:ext uri="{FF2B5EF4-FFF2-40B4-BE49-F238E27FC236}">
                  <a16:creationId xmlns:a16="http://schemas.microsoft.com/office/drawing/2014/main" id="{C1CE9397-39B6-A39D-F187-8A8A0A97043C}"/>
                </a:ext>
              </a:extLst>
            </p:cNvPr>
            <p:cNvGrpSpPr/>
            <p:nvPr/>
          </p:nvGrpSpPr>
          <p:grpSpPr>
            <a:xfrm>
              <a:off x="5731070" y="5272163"/>
              <a:ext cx="1785015" cy="282014"/>
              <a:chOff x="5379636" y="5306031"/>
              <a:chExt cx="1785015" cy="282014"/>
            </a:xfrm>
            <a:effectLst>
              <a:outerShdw blurRad="50800" dist="38100" dir="2700000" algn="tl" rotWithShape="0">
                <a:prstClr val="black">
                  <a:alpha val="40000"/>
                </a:prstClr>
              </a:outerShdw>
            </a:effectLst>
          </p:grpSpPr>
          <p:sp>
            <p:nvSpPr>
              <p:cNvPr id="12" name="Rechthoek: afgeronde hoeken 11">
                <a:hlinkClick r:id="" action="ppaction://noaction"/>
                <a:extLst>
                  <a:ext uri="{FF2B5EF4-FFF2-40B4-BE49-F238E27FC236}">
                    <a16:creationId xmlns:a16="http://schemas.microsoft.com/office/drawing/2014/main" id="{6B3639C6-82BC-5AE6-F624-1A834E02797F}"/>
                  </a:ext>
                </a:extLst>
              </p:cNvPr>
              <p:cNvSpPr/>
              <p:nvPr/>
            </p:nvSpPr>
            <p:spPr>
              <a:xfrm>
                <a:off x="5576805" y="5307577"/>
                <a:ext cx="1587846"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Uitvoeringsoverleg</a:t>
                </a:r>
              </a:p>
            </p:txBody>
          </p:sp>
          <p:grpSp>
            <p:nvGrpSpPr>
              <p:cNvPr id="13" name="Groep 12">
                <a:extLst>
                  <a:ext uri="{FF2B5EF4-FFF2-40B4-BE49-F238E27FC236}">
                    <a16:creationId xmlns:a16="http://schemas.microsoft.com/office/drawing/2014/main" id="{9FD60A30-C42E-81B3-0F9E-87BBC8800FAA}"/>
                  </a:ext>
                </a:extLst>
              </p:cNvPr>
              <p:cNvGrpSpPr/>
              <p:nvPr/>
            </p:nvGrpSpPr>
            <p:grpSpPr>
              <a:xfrm>
                <a:off x="5379636" y="5306031"/>
                <a:ext cx="299849" cy="282014"/>
                <a:chOff x="9450112" y="277243"/>
                <a:chExt cx="299849" cy="282014"/>
              </a:xfrm>
            </p:grpSpPr>
            <p:sp>
              <p:nvSpPr>
                <p:cNvPr id="15" name="Rechthoek: afgeronde hoeken 14">
                  <a:hlinkClick r:id="" action="ppaction://noaction"/>
                  <a:extLst>
                    <a:ext uri="{FF2B5EF4-FFF2-40B4-BE49-F238E27FC236}">
                      <a16:creationId xmlns:a16="http://schemas.microsoft.com/office/drawing/2014/main" id="{33B29EC4-810F-3BB8-9312-56A8C1E423CC}"/>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6" name="Afbeelding 15" descr="Afbeelding met zwart, duisternis&#10;&#10;Automatisch gegenereerde beschrijving">
                  <a:extLst>
                    <a:ext uri="{FF2B5EF4-FFF2-40B4-BE49-F238E27FC236}">
                      <a16:creationId xmlns:a16="http://schemas.microsoft.com/office/drawing/2014/main" id="{E43B46BA-30D2-E94D-4C16-1556AC699C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1" name="Tekstvak 10">
              <a:extLst>
                <a:ext uri="{FF2B5EF4-FFF2-40B4-BE49-F238E27FC236}">
                  <a16:creationId xmlns:a16="http://schemas.microsoft.com/office/drawing/2014/main" id="{7D397212-7A08-CAD3-7D82-0FDFD62102C6}"/>
                </a:ext>
              </a:extLst>
            </p:cNvPr>
            <p:cNvSpPr txBox="1"/>
            <p:nvPr/>
          </p:nvSpPr>
          <p:spPr>
            <a:xfrm>
              <a:off x="7206634" y="5237245"/>
              <a:ext cx="369012" cy="184666"/>
            </a:xfrm>
            <a:prstGeom prst="rect">
              <a:avLst/>
            </a:prstGeom>
            <a:noFill/>
          </p:spPr>
          <p:txBody>
            <a:bodyPr wrap="none" rtlCol="0">
              <a:spAutoFit/>
            </a:bodyPr>
            <a:lstStyle/>
            <a:p>
              <a:r>
                <a:rPr lang="nl-NL" sz="596" dirty="0">
                  <a:solidFill>
                    <a:schemeClr val="bg1">
                      <a:lumMod val="75000"/>
                    </a:schemeClr>
                  </a:solidFill>
                </a:rPr>
                <a:t>U.A.1</a:t>
              </a:r>
            </a:p>
          </p:txBody>
        </p:sp>
      </p:grpSp>
    </p:spTree>
    <p:extLst>
      <p:ext uri="{BB962C8B-B14F-4D97-AF65-F5344CB8AC3E}">
        <p14:creationId xmlns:p14="http://schemas.microsoft.com/office/powerpoint/2010/main" val="327094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cxnSp>
        <p:nvCxnSpPr>
          <p:cNvPr id="55" name="Gebogen verbindingslijn 54"/>
          <p:cNvCxnSpPr>
            <a:stCxn id="5" idx="2"/>
            <a:endCxn id="51" idx="0"/>
          </p:cNvCxnSpPr>
          <p:nvPr/>
        </p:nvCxnSpPr>
        <p:spPr>
          <a:xfrm rot="5400000">
            <a:off x="8309214" y="5984050"/>
            <a:ext cx="3687904" cy="988144"/>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549548"/>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2354637" y="4512785"/>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1762" y="5239287"/>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Voer een inspectie uit om oorzaak vast te stellen</a:t>
            </a:r>
          </a:p>
        </p:txBody>
      </p:sp>
      <p:sp>
        <p:nvSpPr>
          <p:cNvPr id="77" name="Afgeronde rechthoek 76"/>
          <p:cNvSpPr/>
          <p:nvPr/>
        </p:nvSpPr>
        <p:spPr>
          <a:xfrm rot="10800000" flipV="1">
            <a:off x="13322992" y="6642725"/>
            <a:ext cx="4334107"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mogelijke oorzaken in uitvoering overleg</a:t>
            </a:r>
          </a:p>
        </p:txBody>
      </p:sp>
      <p:sp>
        <p:nvSpPr>
          <p:cNvPr id="61" name="Pijl-rechts 60"/>
          <p:cNvSpPr/>
          <p:nvPr/>
        </p:nvSpPr>
        <p:spPr>
          <a:xfrm>
            <a:off x="9955791" y="2265290"/>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7" y="1520653"/>
            <a:ext cx="2312536" cy="1850695"/>
            <a:chOff x="726510" y="651353"/>
            <a:chExt cx="1841326" cy="1651438"/>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963081" y="1943110"/>
              <a:ext cx="1402227"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Waarschuwing</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75" name="Afgeronde rechthoek 7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76" name="Afgeronde rechthoek 7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2" name="Afgeronde rechthoek 81"/>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4" name="Afgeronde rechthoek 83"/>
          <p:cNvSpPr/>
          <p:nvPr/>
        </p:nvSpPr>
        <p:spPr>
          <a:xfrm flipH="1">
            <a:off x="8126077" y="2570456"/>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8299395" y="248014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8472714" y="2424347"/>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grpSp>
        <p:nvGrpSpPr>
          <p:cNvPr id="87" name="Groep 86"/>
          <p:cNvGrpSpPr/>
          <p:nvPr/>
        </p:nvGrpSpPr>
        <p:grpSpPr>
          <a:xfrm>
            <a:off x="10957023" y="1614679"/>
            <a:ext cx="394174" cy="1111691"/>
            <a:chOff x="10912374" y="1887858"/>
            <a:chExt cx="467789" cy="1319308"/>
          </a:xfrm>
        </p:grpSpPr>
        <p:grpSp>
          <p:nvGrpSpPr>
            <p:cNvPr id="88" name="Groep 87"/>
            <p:cNvGrpSpPr>
              <a:grpSpLocks noChangeAspect="1"/>
            </p:cNvGrpSpPr>
            <p:nvPr/>
          </p:nvGrpSpPr>
          <p:grpSpPr>
            <a:xfrm>
              <a:off x="10931841" y="1887858"/>
              <a:ext cx="428857" cy="1319308"/>
              <a:chOff x="1638556" y="3981450"/>
              <a:chExt cx="259612" cy="798654"/>
            </a:xfrm>
          </p:grpSpPr>
          <p:sp>
            <p:nvSpPr>
              <p:cNvPr id="90" name="Afgeronde rechthoek 8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1" name="Ovaal 9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2" name="Ovaal 91"/>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3" name="Ovaal 9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9" name="Zon 88"/>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4" name="Afgeronde rechthoek 93"/>
          <p:cNvSpPr/>
          <p:nvPr/>
        </p:nvSpPr>
        <p:spPr>
          <a:xfrm flipH="1">
            <a:off x="8645569" y="2387649"/>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818426" y="2327755"/>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989470" y="223717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9157323" y="220001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9328189" y="219682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391762" y="6357609"/>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Moet er een mitigerende maatregel worden genomen? </a:t>
            </a:r>
          </a:p>
        </p:txBody>
      </p:sp>
      <p:cxnSp>
        <p:nvCxnSpPr>
          <p:cNvPr id="27" name="Rechte verbindingslijn met pijl 26"/>
          <p:cNvCxnSpPr>
            <a:cxnSpLocks/>
            <a:stCxn id="125" idx="2"/>
            <a:endCxn id="77" idx="0"/>
          </p:cNvCxnSpPr>
          <p:nvPr/>
        </p:nvCxnSpPr>
        <p:spPr>
          <a:xfrm>
            <a:off x="15490045" y="6201842"/>
            <a:ext cx="0" cy="44088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stCxn id="58" idx="2"/>
            <a:endCxn id="101" idx="0"/>
          </p:cNvCxnSpPr>
          <p:nvPr/>
        </p:nvCxnSpPr>
        <p:spPr>
          <a:xfrm>
            <a:off x="7745074" y="5969831"/>
            <a:ext cx="0" cy="3877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5" name="Afgeronde rechthoek 104"/>
          <p:cNvSpPr/>
          <p:nvPr/>
        </p:nvSpPr>
        <p:spPr>
          <a:xfrm rot="10800000" flipV="1">
            <a:off x="3549019" y="7590738"/>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(onderhoud) maatregel</a:t>
            </a:r>
          </a:p>
        </p:txBody>
      </p:sp>
      <p:cxnSp>
        <p:nvCxnSpPr>
          <p:cNvPr id="109" name="Gebogen verbindingslijn 108"/>
          <p:cNvCxnSpPr>
            <a:stCxn id="101" idx="2"/>
            <a:endCxn id="105" idx="0"/>
          </p:cNvCxnSpPr>
          <p:nvPr/>
        </p:nvCxnSpPr>
        <p:spPr>
          <a:xfrm rot="5400000">
            <a:off x="6390240" y="6235898"/>
            <a:ext cx="502584" cy="2207091"/>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Gebogen verbindingslijn 110"/>
          <p:cNvCxnSpPr>
            <a:stCxn id="5" idx="2"/>
            <a:endCxn id="58" idx="0"/>
          </p:cNvCxnSpPr>
          <p:nvPr/>
        </p:nvCxnSpPr>
        <p:spPr>
          <a:xfrm rot="5400000">
            <a:off x="8893601" y="3485648"/>
            <a:ext cx="605117" cy="290216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5170253" y="71061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16" name="Gebogen verbindingslijn 115"/>
          <p:cNvCxnSpPr>
            <a:stCxn id="101" idx="2"/>
            <a:endCxn id="118" idx="0"/>
          </p:cNvCxnSpPr>
          <p:nvPr/>
        </p:nvCxnSpPr>
        <p:spPr>
          <a:xfrm rot="16200000" flipH="1">
            <a:off x="8206128" y="6627099"/>
            <a:ext cx="490143" cy="141224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Afgeronde rechthoek 117"/>
          <p:cNvSpPr/>
          <p:nvPr/>
        </p:nvSpPr>
        <p:spPr>
          <a:xfrm rot="10800000" flipV="1">
            <a:off x="7815960" y="7578296"/>
            <a:ext cx="268272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SP-overleg met OHD</a:t>
            </a:r>
          </a:p>
        </p:txBody>
      </p:sp>
      <p:sp>
        <p:nvSpPr>
          <p:cNvPr id="120" name="Tekstvak 119"/>
          <p:cNvSpPr txBox="1"/>
          <p:nvPr/>
        </p:nvSpPr>
        <p:spPr>
          <a:xfrm>
            <a:off x="9332020" y="7099308"/>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65" name="Afgeronde rechthoek 64"/>
          <p:cNvSpPr/>
          <p:nvPr/>
        </p:nvSpPr>
        <p:spPr>
          <a:xfrm rot="10800000" flipV="1">
            <a:off x="3548780" y="869661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een terugkerende oorzaak?</a:t>
            </a:r>
          </a:p>
        </p:txBody>
      </p:sp>
      <p:sp>
        <p:nvSpPr>
          <p:cNvPr id="68" name="Afgeronde rechthoek 67"/>
          <p:cNvSpPr/>
          <p:nvPr/>
        </p:nvSpPr>
        <p:spPr>
          <a:xfrm rot="10800000" flipV="1">
            <a:off x="7174084" y="9969888"/>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73" name="Gebogen verbindingslijn 72"/>
          <p:cNvCxnSpPr>
            <a:stCxn id="65" idx="2"/>
            <a:endCxn id="68" idx="0"/>
          </p:cNvCxnSpPr>
          <p:nvPr/>
        </p:nvCxnSpPr>
        <p:spPr>
          <a:xfrm rot="16200000" flipH="1">
            <a:off x="7079035" y="7885872"/>
            <a:ext cx="542726" cy="3625307"/>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Tekstvak 77"/>
          <p:cNvSpPr txBox="1"/>
          <p:nvPr/>
        </p:nvSpPr>
        <p:spPr>
          <a:xfrm>
            <a:off x="7924747" y="9309508"/>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79" name="Afgeronde rechthoek 78"/>
          <p:cNvSpPr/>
          <p:nvPr/>
        </p:nvSpPr>
        <p:spPr>
          <a:xfrm rot="10800000" flipV="1">
            <a:off x="1955159" y="9950756"/>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OHD of aanpassing van onderhoud nodig is.</a:t>
            </a:r>
          </a:p>
        </p:txBody>
      </p:sp>
      <p:sp>
        <p:nvSpPr>
          <p:cNvPr id="80" name="Tekstvak 79"/>
          <p:cNvSpPr txBox="1"/>
          <p:nvPr/>
        </p:nvSpPr>
        <p:spPr>
          <a:xfrm>
            <a:off x="3922346" y="9398422"/>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81" name="Rechte verbindingslijn met pijl 80"/>
          <p:cNvCxnSpPr>
            <a:stCxn id="105" idx="2"/>
            <a:endCxn id="65" idx="0"/>
          </p:cNvCxnSpPr>
          <p:nvPr/>
        </p:nvCxnSpPr>
        <p:spPr>
          <a:xfrm flipH="1">
            <a:off x="5537746" y="8321277"/>
            <a:ext cx="239" cy="37533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83" name="Gebogen verbindingslijn 82"/>
          <p:cNvCxnSpPr>
            <a:stCxn id="65" idx="2"/>
            <a:endCxn id="79" idx="0"/>
          </p:cNvCxnSpPr>
          <p:nvPr/>
        </p:nvCxnSpPr>
        <p:spPr>
          <a:xfrm rot="5400000">
            <a:off x="4672064" y="9085072"/>
            <a:ext cx="523594" cy="1207769"/>
          </a:xfrm>
          <a:prstGeom prst="bentConnector3">
            <a:avLst>
              <a:gd name="adj1" fmla="val 52628"/>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0376439" y="10540035"/>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119" name="Gebogen verbindingslijn 118"/>
          <p:cNvCxnSpPr>
            <a:cxnSpLocks/>
            <a:stCxn id="77" idx="3"/>
            <a:endCxn id="58" idx="1"/>
          </p:cNvCxnSpPr>
          <p:nvPr/>
        </p:nvCxnSpPr>
        <p:spPr>
          <a:xfrm rot="10800000">
            <a:off x="10098395" y="5604561"/>
            <a:ext cx="3224601" cy="1403438"/>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5" name="Afgeronde rechthoek 124"/>
          <p:cNvSpPr/>
          <p:nvPr/>
        </p:nvSpPr>
        <p:spPr>
          <a:xfrm rot="10800000" flipV="1">
            <a:off x="12771015" y="5248029"/>
            <a:ext cx="5438060" cy="95380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marL="385250" indent="-385250" defTabSz="385250">
              <a:buFont typeface="Arial" panose="020B0604020202020204" pitchFamily="34" charset="0"/>
              <a:buChar char="•"/>
            </a:pPr>
            <a:r>
              <a:rPr lang="nl-NL" sz="2360" dirty="0">
                <a:solidFill>
                  <a:prstClr val="black"/>
                </a:solidFill>
                <a:latin typeface="Calibri" panose="020F0502020204030204"/>
              </a:rPr>
              <a:t>Voer data-analyse uit</a:t>
            </a:r>
          </a:p>
          <a:p>
            <a:pPr marL="385250" indent="-385250" defTabSz="385250">
              <a:buFont typeface="Arial" panose="020B0604020202020204" pitchFamily="34" charset="0"/>
              <a:buChar char="•"/>
            </a:pPr>
            <a:r>
              <a:rPr lang="nl-NL" sz="2360" dirty="0">
                <a:solidFill>
                  <a:prstClr val="black"/>
                </a:solidFill>
                <a:latin typeface="Calibri" panose="020F0502020204030204"/>
              </a:rPr>
              <a:t>Check op de drempelwaarde</a:t>
            </a:r>
          </a:p>
          <a:p>
            <a:pPr marL="385250" indent="-385250" defTabSz="385250">
              <a:buFont typeface="Arial" panose="020B0604020202020204" pitchFamily="34" charset="0"/>
              <a:buChar char="•"/>
            </a:pPr>
            <a:r>
              <a:rPr lang="nl-NL" sz="2360" dirty="0">
                <a:solidFill>
                  <a:prstClr val="black"/>
                </a:solidFill>
                <a:latin typeface="Calibri" panose="020F0502020204030204"/>
              </a:rPr>
              <a:t>Bespreek met ME (SP)/</a:t>
            </a:r>
            <a:r>
              <a:rPr lang="nl-NL" sz="2360" dirty="0" err="1">
                <a:solidFill>
                  <a:prstClr val="black"/>
                </a:solidFill>
                <a:latin typeface="Calibri" panose="020F0502020204030204"/>
              </a:rPr>
              <a:t>tech.speialist</a:t>
            </a:r>
            <a:endParaRPr lang="nl-NL" sz="2360" dirty="0">
              <a:solidFill>
                <a:prstClr val="black"/>
              </a:solidFill>
              <a:latin typeface="Calibri" panose="020F0502020204030204"/>
            </a:endParaRPr>
          </a:p>
        </p:txBody>
      </p:sp>
      <p:sp>
        <p:nvSpPr>
          <p:cNvPr id="102" name="Tekstvak 101"/>
          <p:cNvSpPr txBox="1"/>
          <p:nvPr/>
        </p:nvSpPr>
        <p:spPr>
          <a:xfrm>
            <a:off x="1801726" y="1077040"/>
            <a:ext cx="4676742" cy="2270736"/>
          </a:xfrm>
          <a:prstGeom prst="rect">
            <a:avLst/>
          </a:prstGeom>
          <a:noFill/>
        </p:spPr>
        <p:txBody>
          <a:bodyPr wrap="squar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Service Provider Decompositieniveau: </a:t>
            </a:r>
          </a:p>
          <a:p>
            <a:pPr defTabSz="385250"/>
            <a:r>
              <a:rPr lang="nl-NL" sz="2360" dirty="0">
                <a:solidFill>
                  <a:prstClr val="black"/>
                </a:solidFill>
                <a:latin typeface="Calibri" panose="020F0502020204030204"/>
              </a:rPr>
              <a:t>Bouwdeel/Component</a:t>
            </a:r>
          </a:p>
          <a:p>
            <a:pPr defTabSz="385250"/>
            <a:r>
              <a:rPr lang="nl-NL" sz="2360" dirty="0">
                <a:solidFill>
                  <a:prstClr val="black"/>
                </a:solidFill>
                <a:latin typeface="Calibri" panose="020F0502020204030204"/>
              </a:rPr>
              <a:t>(Kleinste </a:t>
            </a:r>
            <a:r>
              <a:rPr lang="nl-NL" sz="2360" dirty="0" err="1">
                <a:solidFill>
                  <a:prstClr val="black"/>
                </a:solidFill>
                <a:latin typeface="Calibri" panose="020F0502020204030204"/>
              </a:rPr>
              <a:t>maintainable</a:t>
            </a:r>
            <a:r>
              <a:rPr lang="nl-NL" sz="2360" dirty="0">
                <a:solidFill>
                  <a:prstClr val="black"/>
                </a:solidFill>
                <a:latin typeface="Calibri" panose="020F0502020204030204"/>
              </a:rPr>
              <a:t> unit)</a:t>
            </a:r>
          </a:p>
          <a:p>
            <a:pPr defTabSz="385250"/>
            <a:r>
              <a:rPr lang="nl-NL" sz="2360" dirty="0">
                <a:solidFill>
                  <a:prstClr val="black"/>
                </a:solidFill>
                <a:latin typeface="Calibri" panose="020F0502020204030204"/>
              </a:rPr>
              <a:t>IB: Druk/temperatuur/trillingen/etc.</a:t>
            </a:r>
          </a:p>
        </p:txBody>
      </p:sp>
      <p:cxnSp>
        <p:nvCxnSpPr>
          <p:cNvPr id="126" name="Rechte verbindingslijn met pijl 125"/>
          <p:cNvCxnSpPr>
            <a:stCxn id="118" idx="2"/>
            <a:endCxn id="68" idx="0"/>
          </p:cNvCxnSpPr>
          <p:nvPr/>
        </p:nvCxnSpPr>
        <p:spPr>
          <a:xfrm>
            <a:off x="9157326" y="8308834"/>
            <a:ext cx="5725" cy="166104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4" name="Groep 3">
            <a:extLst>
              <a:ext uri="{FF2B5EF4-FFF2-40B4-BE49-F238E27FC236}">
                <a16:creationId xmlns:a16="http://schemas.microsoft.com/office/drawing/2014/main" id="{F0D9E2C9-6820-0A9B-CDE5-9333E9E6445C}"/>
              </a:ext>
            </a:extLst>
          </p:cNvPr>
          <p:cNvGrpSpPr/>
          <p:nvPr/>
        </p:nvGrpSpPr>
        <p:grpSpPr>
          <a:xfrm>
            <a:off x="5391754" y="5939814"/>
            <a:ext cx="866500" cy="313698"/>
            <a:chOff x="5338162" y="5591923"/>
            <a:chExt cx="872480" cy="315863"/>
          </a:xfrm>
        </p:grpSpPr>
        <p:grpSp>
          <p:nvGrpSpPr>
            <p:cNvPr id="6" name="Groep 5">
              <a:extLst>
                <a:ext uri="{FF2B5EF4-FFF2-40B4-BE49-F238E27FC236}">
                  <a16:creationId xmlns:a16="http://schemas.microsoft.com/office/drawing/2014/main" id="{01968BA8-AA27-BBA9-CEF9-E55DA88D7921}"/>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5890754F-53B9-DC5C-E930-7BCF81717A1D}"/>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0" name="Rechthoek: afgeronde hoeken 9">
                <a:hlinkClick r:id="" action="ppaction://noaction"/>
                <a:extLst>
                  <a:ext uri="{FF2B5EF4-FFF2-40B4-BE49-F238E27FC236}">
                    <a16:creationId xmlns:a16="http://schemas.microsoft.com/office/drawing/2014/main" id="{D36302C3-AD89-4543-4143-B26504E3161F}"/>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 name="Afbeelding 6">
              <a:extLst>
                <a:ext uri="{FF2B5EF4-FFF2-40B4-BE49-F238E27FC236}">
                  <a16:creationId xmlns:a16="http://schemas.microsoft.com/office/drawing/2014/main" id="{ABB8207A-EF8E-9233-4A8F-F0F3312AD2CB}"/>
                </a:ext>
              </a:extLst>
            </p:cNvPr>
            <p:cNvPicPr>
              <a:picLocks noChangeAspect="1"/>
            </p:cNvPicPr>
            <p:nvPr/>
          </p:nvPicPr>
          <p:blipFill>
            <a:blip r:embed="rId2"/>
            <a:stretch>
              <a:fillRect/>
            </a:stretch>
          </p:blipFill>
          <p:spPr>
            <a:xfrm>
              <a:off x="5364600" y="5642897"/>
              <a:ext cx="244860" cy="246091"/>
            </a:xfrm>
            <a:prstGeom prst="rect">
              <a:avLst/>
            </a:prstGeom>
          </p:spPr>
        </p:pic>
        <p:sp>
          <p:nvSpPr>
            <p:cNvPr id="8" name="Tekstvak 7">
              <a:extLst>
                <a:ext uri="{FF2B5EF4-FFF2-40B4-BE49-F238E27FC236}">
                  <a16:creationId xmlns:a16="http://schemas.microsoft.com/office/drawing/2014/main" id="{B227ECD0-50E7-EC5A-F5EA-32782B042E36}"/>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1" name="Groep 10">
            <a:extLst>
              <a:ext uri="{FF2B5EF4-FFF2-40B4-BE49-F238E27FC236}">
                <a16:creationId xmlns:a16="http://schemas.microsoft.com/office/drawing/2014/main" id="{62CEAFE4-4979-DEC1-FF35-F2EB70251C34}"/>
              </a:ext>
            </a:extLst>
          </p:cNvPr>
          <p:cNvGrpSpPr/>
          <p:nvPr/>
        </p:nvGrpSpPr>
        <p:grpSpPr>
          <a:xfrm>
            <a:off x="13322991" y="7363258"/>
            <a:ext cx="1831934" cy="314760"/>
            <a:chOff x="5731070" y="5237245"/>
            <a:chExt cx="1844576" cy="316932"/>
          </a:xfrm>
        </p:grpSpPr>
        <p:grpSp>
          <p:nvGrpSpPr>
            <p:cNvPr id="12" name="Groep 11">
              <a:extLst>
                <a:ext uri="{FF2B5EF4-FFF2-40B4-BE49-F238E27FC236}">
                  <a16:creationId xmlns:a16="http://schemas.microsoft.com/office/drawing/2014/main" id="{BFE86E41-A78B-9FD1-9EB2-2848AA27886E}"/>
                </a:ext>
              </a:extLst>
            </p:cNvPr>
            <p:cNvGrpSpPr/>
            <p:nvPr/>
          </p:nvGrpSpPr>
          <p:grpSpPr>
            <a:xfrm>
              <a:off x="5731070" y="5272163"/>
              <a:ext cx="1785015" cy="282014"/>
              <a:chOff x="5379636" y="5306031"/>
              <a:chExt cx="1785015" cy="282014"/>
            </a:xfrm>
            <a:effectLst>
              <a:outerShdw blurRad="50800" dist="38100" dir="2700000" algn="tl" rotWithShape="0">
                <a:prstClr val="black">
                  <a:alpha val="40000"/>
                </a:prstClr>
              </a:outerShdw>
            </a:effectLst>
          </p:grpSpPr>
          <p:sp>
            <p:nvSpPr>
              <p:cNvPr id="15" name="Rechthoek: afgeronde hoeken 14">
                <a:hlinkClick r:id="" action="ppaction://noaction"/>
                <a:extLst>
                  <a:ext uri="{FF2B5EF4-FFF2-40B4-BE49-F238E27FC236}">
                    <a16:creationId xmlns:a16="http://schemas.microsoft.com/office/drawing/2014/main" id="{8552CB9E-11F1-16B9-CB43-472781B90D9E}"/>
                  </a:ext>
                </a:extLst>
              </p:cNvPr>
              <p:cNvSpPr/>
              <p:nvPr/>
            </p:nvSpPr>
            <p:spPr>
              <a:xfrm>
                <a:off x="5576805" y="5307577"/>
                <a:ext cx="1587846"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Uitvoeringsoverleg</a:t>
                </a:r>
              </a:p>
            </p:txBody>
          </p:sp>
          <p:grpSp>
            <p:nvGrpSpPr>
              <p:cNvPr id="16" name="Groep 15">
                <a:extLst>
                  <a:ext uri="{FF2B5EF4-FFF2-40B4-BE49-F238E27FC236}">
                    <a16:creationId xmlns:a16="http://schemas.microsoft.com/office/drawing/2014/main" id="{0A54140F-BB4B-51AF-EE42-1A419F281233}"/>
                  </a:ext>
                </a:extLst>
              </p:cNvPr>
              <p:cNvGrpSpPr/>
              <p:nvPr/>
            </p:nvGrpSpPr>
            <p:grpSpPr>
              <a:xfrm>
                <a:off x="5379636" y="5306031"/>
                <a:ext cx="299849" cy="282014"/>
                <a:chOff x="9450112" y="277243"/>
                <a:chExt cx="299849" cy="282014"/>
              </a:xfrm>
            </p:grpSpPr>
            <p:sp>
              <p:nvSpPr>
                <p:cNvPr id="17" name="Rechthoek: afgeronde hoeken 16">
                  <a:hlinkClick r:id="" action="ppaction://noaction"/>
                  <a:extLst>
                    <a:ext uri="{FF2B5EF4-FFF2-40B4-BE49-F238E27FC236}">
                      <a16:creationId xmlns:a16="http://schemas.microsoft.com/office/drawing/2014/main" id="{AAAAE86B-19BD-EAD3-0582-D2C022654697}"/>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8" name="Afbeelding 17" descr="Afbeelding met zwart, duisternis&#10;&#10;Automatisch gegenereerde beschrijving">
                  <a:extLst>
                    <a:ext uri="{FF2B5EF4-FFF2-40B4-BE49-F238E27FC236}">
                      <a16:creationId xmlns:a16="http://schemas.microsoft.com/office/drawing/2014/main" id="{AEAF93F7-C32C-8FDE-D04D-574CF82E86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3" name="Tekstvak 12">
              <a:extLst>
                <a:ext uri="{FF2B5EF4-FFF2-40B4-BE49-F238E27FC236}">
                  <a16:creationId xmlns:a16="http://schemas.microsoft.com/office/drawing/2014/main" id="{4572151C-1708-41DF-4180-8DF1D44D4BBD}"/>
                </a:ext>
              </a:extLst>
            </p:cNvPr>
            <p:cNvSpPr txBox="1"/>
            <p:nvPr/>
          </p:nvSpPr>
          <p:spPr>
            <a:xfrm>
              <a:off x="7206634" y="5237245"/>
              <a:ext cx="369012" cy="184666"/>
            </a:xfrm>
            <a:prstGeom prst="rect">
              <a:avLst/>
            </a:prstGeom>
            <a:noFill/>
          </p:spPr>
          <p:txBody>
            <a:bodyPr wrap="none" rtlCol="0">
              <a:spAutoFit/>
            </a:bodyPr>
            <a:lstStyle/>
            <a:p>
              <a:r>
                <a:rPr lang="nl-NL" sz="596" dirty="0">
                  <a:solidFill>
                    <a:schemeClr val="bg1">
                      <a:lumMod val="75000"/>
                    </a:schemeClr>
                  </a:solidFill>
                </a:rPr>
                <a:t>U.A.1</a:t>
              </a:r>
            </a:p>
          </p:txBody>
        </p:sp>
      </p:grpSp>
      <p:grpSp>
        <p:nvGrpSpPr>
          <p:cNvPr id="19" name="Groep 18">
            <a:extLst>
              <a:ext uri="{FF2B5EF4-FFF2-40B4-BE49-F238E27FC236}">
                <a16:creationId xmlns:a16="http://schemas.microsoft.com/office/drawing/2014/main" id="{79367ECD-CF37-A811-E3C1-5D1078511460}"/>
              </a:ext>
            </a:extLst>
          </p:cNvPr>
          <p:cNvGrpSpPr/>
          <p:nvPr/>
        </p:nvGrpSpPr>
        <p:grpSpPr>
          <a:xfrm>
            <a:off x="5679559" y="7054347"/>
            <a:ext cx="1831934" cy="314760"/>
            <a:chOff x="5731070" y="5237245"/>
            <a:chExt cx="1844576" cy="316932"/>
          </a:xfrm>
        </p:grpSpPr>
        <p:grpSp>
          <p:nvGrpSpPr>
            <p:cNvPr id="20" name="Groep 19">
              <a:extLst>
                <a:ext uri="{FF2B5EF4-FFF2-40B4-BE49-F238E27FC236}">
                  <a16:creationId xmlns:a16="http://schemas.microsoft.com/office/drawing/2014/main" id="{088098D1-7F7E-9BB6-4BBA-9F47C34AE610}"/>
                </a:ext>
              </a:extLst>
            </p:cNvPr>
            <p:cNvGrpSpPr/>
            <p:nvPr/>
          </p:nvGrpSpPr>
          <p:grpSpPr>
            <a:xfrm>
              <a:off x="5731070" y="5272163"/>
              <a:ext cx="1785015" cy="282014"/>
              <a:chOff x="5379636" y="5306031"/>
              <a:chExt cx="1785015" cy="282014"/>
            </a:xfrm>
            <a:effectLst>
              <a:outerShdw blurRad="50800" dist="38100" dir="2700000" algn="tl" rotWithShape="0">
                <a:prstClr val="black">
                  <a:alpha val="40000"/>
                </a:prstClr>
              </a:outerShdw>
            </a:effectLst>
          </p:grpSpPr>
          <p:sp>
            <p:nvSpPr>
              <p:cNvPr id="22" name="Rechthoek: afgeronde hoeken 21">
                <a:hlinkClick r:id="" action="ppaction://noaction"/>
                <a:extLst>
                  <a:ext uri="{FF2B5EF4-FFF2-40B4-BE49-F238E27FC236}">
                    <a16:creationId xmlns:a16="http://schemas.microsoft.com/office/drawing/2014/main" id="{E88BE11C-4ACF-4310-39A4-627D6288ADED}"/>
                  </a:ext>
                </a:extLst>
              </p:cNvPr>
              <p:cNvSpPr/>
              <p:nvPr/>
            </p:nvSpPr>
            <p:spPr>
              <a:xfrm>
                <a:off x="5576805" y="5307577"/>
                <a:ext cx="1587846"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Uitvoeringsoverleg</a:t>
                </a:r>
              </a:p>
            </p:txBody>
          </p:sp>
          <p:grpSp>
            <p:nvGrpSpPr>
              <p:cNvPr id="23" name="Groep 22">
                <a:extLst>
                  <a:ext uri="{FF2B5EF4-FFF2-40B4-BE49-F238E27FC236}">
                    <a16:creationId xmlns:a16="http://schemas.microsoft.com/office/drawing/2014/main" id="{D514FE15-0D23-F73D-116E-85F218912600}"/>
                  </a:ext>
                </a:extLst>
              </p:cNvPr>
              <p:cNvGrpSpPr/>
              <p:nvPr/>
            </p:nvGrpSpPr>
            <p:grpSpPr>
              <a:xfrm>
                <a:off x="5379636" y="5306031"/>
                <a:ext cx="299849" cy="282014"/>
                <a:chOff x="9450112" y="277243"/>
                <a:chExt cx="299849" cy="282014"/>
              </a:xfrm>
            </p:grpSpPr>
            <p:sp>
              <p:nvSpPr>
                <p:cNvPr id="24" name="Rechthoek: afgeronde hoeken 23">
                  <a:hlinkClick r:id="" action="ppaction://noaction"/>
                  <a:extLst>
                    <a:ext uri="{FF2B5EF4-FFF2-40B4-BE49-F238E27FC236}">
                      <a16:creationId xmlns:a16="http://schemas.microsoft.com/office/drawing/2014/main" id="{842C8CD8-EAA4-1CCF-2E9F-2A0FA65BA7E2}"/>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25" name="Afbeelding 24" descr="Afbeelding met zwart, duisternis&#10;&#10;Automatisch gegenereerde beschrijving">
                  <a:extLst>
                    <a:ext uri="{FF2B5EF4-FFF2-40B4-BE49-F238E27FC236}">
                      <a16:creationId xmlns:a16="http://schemas.microsoft.com/office/drawing/2014/main" id="{E308C8CB-F8B1-A599-F4F2-AE6732B2CB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21" name="Tekstvak 20">
              <a:extLst>
                <a:ext uri="{FF2B5EF4-FFF2-40B4-BE49-F238E27FC236}">
                  <a16:creationId xmlns:a16="http://schemas.microsoft.com/office/drawing/2014/main" id="{8A61171A-3F36-DDB0-7AC8-1521DCCA0278}"/>
                </a:ext>
              </a:extLst>
            </p:cNvPr>
            <p:cNvSpPr txBox="1"/>
            <p:nvPr/>
          </p:nvSpPr>
          <p:spPr>
            <a:xfrm>
              <a:off x="7206634" y="5237245"/>
              <a:ext cx="369012" cy="184666"/>
            </a:xfrm>
            <a:prstGeom prst="rect">
              <a:avLst/>
            </a:prstGeom>
            <a:noFill/>
          </p:spPr>
          <p:txBody>
            <a:bodyPr wrap="none" rtlCol="0">
              <a:spAutoFit/>
            </a:bodyPr>
            <a:lstStyle/>
            <a:p>
              <a:r>
                <a:rPr lang="nl-NL" sz="596" dirty="0">
                  <a:solidFill>
                    <a:schemeClr val="bg1">
                      <a:lumMod val="75000"/>
                    </a:schemeClr>
                  </a:solidFill>
                </a:rPr>
                <a:t>U.A.1</a:t>
              </a:r>
            </a:p>
          </p:txBody>
        </p:sp>
      </p:grpSp>
      <p:grpSp>
        <p:nvGrpSpPr>
          <p:cNvPr id="26" name="Groep 25">
            <a:extLst>
              <a:ext uri="{FF2B5EF4-FFF2-40B4-BE49-F238E27FC236}">
                <a16:creationId xmlns:a16="http://schemas.microsoft.com/office/drawing/2014/main" id="{932AE790-04C3-025B-EE1A-973BB65696A4}"/>
              </a:ext>
            </a:extLst>
          </p:cNvPr>
          <p:cNvGrpSpPr/>
          <p:nvPr/>
        </p:nvGrpSpPr>
        <p:grpSpPr>
          <a:xfrm>
            <a:off x="3582856" y="8285414"/>
            <a:ext cx="828271" cy="327008"/>
            <a:chOff x="4422248" y="5578521"/>
            <a:chExt cx="833987" cy="329265"/>
          </a:xfrm>
        </p:grpSpPr>
        <p:grpSp>
          <p:nvGrpSpPr>
            <p:cNvPr id="28" name="Groep 27">
              <a:extLst>
                <a:ext uri="{FF2B5EF4-FFF2-40B4-BE49-F238E27FC236}">
                  <a16:creationId xmlns:a16="http://schemas.microsoft.com/office/drawing/2014/main" id="{371DA02C-347F-6195-9441-E188B280512D}"/>
                </a:ext>
              </a:extLst>
            </p:cNvPr>
            <p:cNvGrpSpPr/>
            <p:nvPr/>
          </p:nvGrpSpPr>
          <p:grpSpPr>
            <a:xfrm>
              <a:off x="4422248" y="5630013"/>
              <a:ext cx="775297" cy="277773"/>
              <a:chOff x="4422248" y="5630013"/>
              <a:chExt cx="775297" cy="277773"/>
            </a:xfrm>
            <a:effectLst>
              <a:outerShdw blurRad="50800" dist="38100" dir="2700000" algn="tl" rotWithShape="0">
                <a:prstClr val="black">
                  <a:alpha val="40000"/>
                </a:prstClr>
              </a:outerShdw>
            </a:effectLst>
          </p:grpSpPr>
          <p:sp>
            <p:nvSpPr>
              <p:cNvPr id="31" name="Rechthoek: afgeronde hoeken 30">
                <a:hlinkClick r:id="" action="ppaction://noaction"/>
                <a:extLst>
                  <a:ext uri="{FF2B5EF4-FFF2-40B4-BE49-F238E27FC236}">
                    <a16:creationId xmlns:a16="http://schemas.microsoft.com/office/drawing/2014/main" id="{A5EF8498-BAA1-E660-977D-B6BD189A339F}"/>
                  </a:ext>
                </a:extLst>
              </p:cNvPr>
              <p:cNvSpPr/>
              <p:nvPr/>
            </p:nvSpPr>
            <p:spPr>
              <a:xfrm>
                <a:off x="4593873" y="5630013"/>
                <a:ext cx="603672"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POH</a:t>
                </a:r>
              </a:p>
            </p:txBody>
          </p:sp>
          <p:sp>
            <p:nvSpPr>
              <p:cNvPr id="32" name="Rechthoek: afgeronde hoeken 31">
                <a:hlinkClick r:id="" action="ppaction://noaction"/>
                <a:extLst>
                  <a:ext uri="{FF2B5EF4-FFF2-40B4-BE49-F238E27FC236}">
                    <a16:creationId xmlns:a16="http://schemas.microsoft.com/office/drawing/2014/main" id="{7A3C5C0F-AA03-30BC-18F8-BCAA2F4E2FC0}"/>
                  </a:ext>
                </a:extLst>
              </p:cNvPr>
              <p:cNvSpPr/>
              <p:nvPr/>
            </p:nvSpPr>
            <p:spPr>
              <a:xfrm>
                <a:off x="4422248" y="5630013"/>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9" name="Afbeelding 28">
              <a:extLst>
                <a:ext uri="{FF2B5EF4-FFF2-40B4-BE49-F238E27FC236}">
                  <a16:creationId xmlns:a16="http://schemas.microsoft.com/office/drawing/2014/main" id="{41764D8B-4E5A-A3E6-82C1-7A7CC9935ADE}"/>
                </a:ext>
              </a:extLst>
            </p:cNvPr>
            <p:cNvPicPr>
              <a:picLocks noChangeAspect="1"/>
            </p:cNvPicPr>
            <p:nvPr/>
          </p:nvPicPr>
          <p:blipFill>
            <a:blip r:embed="rId2"/>
            <a:stretch>
              <a:fillRect/>
            </a:stretch>
          </p:blipFill>
          <p:spPr>
            <a:xfrm>
              <a:off x="4443017" y="5648011"/>
              <a:ext cx="244860" cy="246091"/>
            </a:xfrm>
            <a:prstGeom prst="rect">
              <a:avLst/>
            </a:prstGeom>
          </p:spPr>
        </p:pic>
        <p:sp>
          <p:nvSpPr>
            <p:cNvPr id="30" name="Tekstvak 29">
              <a:extLst>
                <a:ext uri="{FF2B5EF4-FFF2-40B4-BE49-F238E27FC236}">
                  <a16:creationId xmlns:a16="http://schemas.microsoft.com/office/drawing/2014/main" id="{DCC3AAB3-C409-2AA0-5DD1-E6A46510C55D}"/>
                </a:ext>
              </a:extLst>
            </p:cNvPr>
            <p:cNvSpPr txBox="1"/>
            <p:nvPr/>
          </p:nvSpPr>
          <p:spPr>
            <a:xfrm>
              <a:off x="4898445" y="5578521"/>
              <a:ext cx="357790" cy="184025"/>
            </a:xfrm>
            <a:prstGeom prst="rect">
              <a:avLst/>
            </a:prstGeom>
            <a:noFill/>
          </p:spPr>
          <p:txBody>
            <a:bodyPr wrap="none" rtlCol="0">
              <a:spAutoFit/>
            </a:bodyPr>
            <a:lstStyle/>
            <a:p>
              <a:r>
                <a:rPr lang="nl-NL" sz="596" dirty="0">
                  <a:solidFill>
                    <a:schemeClr val="bg1">
                      <a:lumMod val="75000"/>
                    </a:schemeClr>
                  </a:solidFill>
                </a:rPr>
                <a:t>U.D.1</a:t>
              </a:r>
            </a:p>
          </p:txBody>
        </p:sp>
      </p:grpSp>
      <p:grpSp>
        <p:nvGrpSpPr>
          <p:cNvPr id="33" name="Groep 32">
            <a:extLst>
              <a:ext uri="{FF2B5EF4-FFF2-40B4-BE49-F238E27FC236}">
                <a16:creationId xmlns:a16="http://schemas.microsoft.com/office/drawing/2014/main" id="{45543CA1-6629-DAD4-EB67-B2129053E056}"/>
              </a:ext>
            </a:extLst>
          </p:cNvPr>
          <p:cNvGrpSpPr/>
          <p:nvPr/>
        </p:nvGrpSpPr>
        <p:grpSpPr>
          <a:xfrm>
            <a:off x="3218198" y="10627312"/>
            <a:ext cx="1529859" cy="313022"/>
            <a:chOff x="7959375" y="4877646"/>
            <a:chExt cx="1540417" cy="315182"/>
          </a:xfrm>
        </p:grpSpPr>
        <p:grpSp>
          <p:nvGrpSpPr>
            <p:cNvPr id="34" name="Groep 33">
              <a:extLst>
                <a:ext uri="{FF2B5EF4-FFF2-40B4-BE49-F238E27FC236}">
                  <a16:creationId xmlns:a16="http://schemas.microsoft.com/office/drawing/2014/main" id="{E4105BCB-07F0-3101-F6D8-CB70AD83EBC7}"/>
                </a:ext>
              </a:extLst>
            </p:cNvPr>
            <p:cNvGrpSpPr/>
            <p:nvPr/>
          </p:nvGrpSpPr>
          <p:grpSpPr>
            <a:xfrm>
              <a:off x="7959375" y="4914392"/>
              <a:ext cx="1535052" cy="278436"/>
              <a:chOff x="7959375" y="4914392"/>
              <a:chExt cx="1535052" cy="278436"/>
            </a:xfrm>
            <a:effectLst>
              <a:outerShdw blurRad="50800" dist="38100" dir="2700000" algn="tl" rotWithShape="0">
                <a:prstClr val="black">
                  <a:alpha val="40000"/>
                </a:prstClr>
              </a:outerShdw>
            </a:effectLst>
          </p:grpSpPr>
          <p:sp>
            <p:nvSpPr>
              <p:cNvPr id="37" name="Rechthoek: afgeronde hoeken 36">
                <a:hlinkClick r:id="" action="ppaction://noaction"/>
                <a:extLst>
                  <a:ext uri="{FF2B5EF4-FFF2-40B4-BE49-F238E27FC236}">
                    <a16:creationId xmlns:a16="http://schemas.microsoft.com/office/drawing/2014/main" id="{3F6982F0-B350-3F95-F82C-DFFA5CCC5AA8}"/>
                  </a:ext>
                </a:extLst>
              </p:cNvPr>
              <p:cNvSpPr/>
              <p:nvPr/>
            </p:nvSpPr>
            <p:spPr>
              <a:xfrm>
                <a:off x="8149512" y="4915055"/>
                <a:ext cx="1344915"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Toestand-</a:t>
                </a:r>
                <a:r>
                  <a:rPr lang="nl-NL" sz="1192" kern="0" dirty="0" err="1">
                    <a:solidFill>
                      <a:srgbClr val="FFFFFF"/>
                    </a:solidFill>
                    <a:latin typeface="Verdana"/>
                  </a:rPr>
                  <a:t>rapp</a:t>
                </a:r>
                <a:endParaRPr lang="nl-NL" sz="1192" kern="0" dirty="0">
                  <a:solidFill>
                    <a:srgbClr val="FFFFFF"/>
                  </a:solidFill>
                  <a:latin typeface="Verdana"/>
                </a:endParaRPr>
              </a:p>
            </p:txBody>
          </p:sp>
          <p:sp>
            <p:nvSpPr>
              <p:cNvPr id="38" name="Rechthoek: afgeronde hoeken 37">
                <a:hlinkClick r:id="" action="ppaction://noaction"/>
                <a:extLst>
                  <a:ext uri="{FF2B5EF4-FFF2-40B4-BE49-F238E27FC236}">
                    <a16:creationId xmlns:a16="http://schemas.microsoft.com/office/drawing/2014/main" id="{D7A86C37-FE07-0B68-EB3A-DDB2C6801C99}"/>
                  </a:ext>
                </a:extLst>
              </p:cNvPr>
              <p:cNvSpPr/>
              <p:nvPr/>
            </p:nvSpPr>
            <p:spPr>
              <a:xfrm>
                <a:off x="7959375" y="491439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35" name="Afbeelding 34">
              <a:extLst>
                <a:ext uri="{FF2B5EF4-FFF2-40B4-BE49-F238E27FC236}">
                  <a16:creationId xmlns:a16="http://schemas.microsoft.com/office/drawing/2014/main" id="{2EC489C5-74EB-4197-792D-8869F894CAEC}"/>
                </a:ext>
              </a:extLst>
            </p:cNvPr>
            <p:cNvPicPr>
              <a:picLocks noChangeAspect="1"/>
            </p:cNvPicPr>
            <p:nvPr/>
          </p:nvPicPr>
          <p:blipFill>
            <a:blip r:embed="rId4"/>
            <a:stretch>
              <a:fillRect/>
            </a:stretch>
          </p:blipFill>
          <p:spPr>
            <a:xfrm>
              <a:off x="7983527" y="4949725"/>
              <a:ext cx="250395" cy="213478"/>
            </a:xfrm>
            <a:prstGeom prst="rect">
              <a:avLst/>
            </a:prstGeom>
          </p:spPr>
        </p:pic>
        <p:sp>
          <p:nvSpPr>
            <p:cNvPr id="36" name="Tekstvak 35">
              <a:extLst>
                <a:ext uri="{FF2B5EF4-FFF2-40B4-BE49-F238E27FC236}">
                  <a16:creationId xmlns:a16="http://schemas.microsoft.com/office/drawing/2014/main" id="{AB690344-0F4D-3822-3C6C-3D559F28B3F8}"/>
                </a:ext>
              </a:extLst>
            </p:cNvPr>
            <p:cNvSpPr txBox="1"/>
            <p:nvPr/>
          </p:nvSpPr>
          <p:spPr>
            <a:xfrm>
              <a:off x="9153222" y="4877646"/>
              <a:ext cx="346570" cy="184025"/>
            </a:xfrm>
            <a:prstGeom prst="rect">
              <a:avLst/>
            </a:prstGeom>
            <a:noFill/>
          </p:spPr>
          <p:txBody>
            <a:bodyPr wrap="none" rtlCol="0">
              <a:spAutoFit/>
            </a:bodyPr>
            <a:lstStyle/>
            <a:p>
              <a:r>
                <a:rPr lang="nl-NL" sz="596" dirty="0">
                  <a:solidFill>
                    <a:schemeClr val="bg1">
                      <a:lumMod val="75000"/>
                    </a:schemeClr>
                  </a:solidFill>
                </a:rPr>
                <a:t>A.C.1</a:t>
              </a:r>
            </a:p>
          </p:txBody>
        </p:sp>
      </p:grpSp>
      <p:grpSp>
        <p:nvGrpSpPr>
          <p:cNvPr id="39" name="Groep 38">
            <a:extLst>
              <a:ext uri="{FF2B5EF4-FFF2-40B4-BE49-F238E27FC236}">
                <a16:creationId xmlns:a16="http://schemas.microsoft.com/office/drawing/2014/main" id="{7D677E5A-33CC-A7FB-DF37-61DA575DBDED}"/>
              </a:ext>
            </a:extLst>
          </p:cNvPr>
          <p:cNvGrpSpPr/>
          <p:nvPr/>
        </p:nvGrpSpPr>
        <p:grpSpPr>
          <a:xfrm>
            <a:off x="1955159" y="10627312"/>
            <a:ext cx="1266997" cy="316740"/>
            <a:chOff x="7568372" y="4213351"/>
            <a:chExt cx="1275741" cy="318926"/>
          </a:xfrm>
        </p:grpSpPr>
        <p:grpSp>
          <p:nvGrpSpPr>
            <p:cNvPr id="40" name="Groep 39">
              <a:extLst>
                <a:ext uri="{FF2B5EF4-FFF2-40B4-BE49-F238E27FC236}">
                  <a16:creationId xmlns:a16="http://schemas.microsoft.com/office/drawing/2014/main" id="{EA5777F5-E882-7188-0F41-92014B2B440C}"/>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42" name="Rechthoek: afgeronde hoeken 41">
                <a:hlinkClick r:id="" action="ppaction://noaction"/>
                <a:extLst>
                  <a:ext uri="{FF2B5EF4-FFF2-40B4-BE49-F238E27FC236}">
                    <a16:creationId xmlns:a16="http://schemas.microsoft.com/office/drawing/2014/main" id="{00CBC4F1-25E8-2C19-0FCF-622BC0A5EEB7}"/>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43" name="Groep 42">
                <a:extLst>
                  <a:ext uri="{FF2B5EF4-FFF2-40B4-BE49-F238E27FC236}">
                    <a16:creationId xmlns:a16="http://schemas.microsoft.com/office/drawing/2014/main" id="{6391D4B8-1DFE-9B99-1ACE-5364C649492B}"/>
                  </a:ext>
                </a:extLst>
              </p:cNvPr>
              <p:cNvGrpSpPr/>
              <p:nvPr/>
            </p:nvGrpSpPr>
            <p:grpSpPr>
              <a:xfrm>
                <a:off x="9374752" y="554996"/>
                <a:ext cx="299849" cy="282014"/>
                <a:chOff x="9450112" y="277243"/>
                <a:chExt cx="299849" cy="282014"/>
              </a:xfrm>
            </p:grpSpPr>
            <p:sp>
              <p:nvSpPr>
                <p:cNvPr id="44" name="Rechthoek: afgeronde hoeken 43">
                  <a:hlinkClick r:id="" action="ppaction://noaction"/>
                  <a:extLst>
                    <a:ext uri="{FF2B5EF4-FFF2-40B4-BE49-F238E27FC236}">
                      <a16:creationId xmlns:a16="http://schemas.microsoft.com/office/drawing/2014/main" id="{D55C0E85-C00E-658A-6F14-F8EDF679372C}"/>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45" name="Afbeelding 44" descr="Afbeelding met zwart, duisternis&#10;&#10;Automatisch gegenereerde beschrijving">
                  <a:extLst>
                    <a:ext uri="{FF2B5EF4-FFF2-40B4-BE49-F238E27FC236}">
                      <a16:creationId xmlns:a16="http://schemas.microsoft.com/office/drawing/2014/main" id="{8F9526AA-DECE-F81B-C5B9-F617E36A02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41" name="Tekstvak 40">
              <a:extLst>
                <a:ext uri="{FF2B5EF4-FFF2-40B4-BE49-F238E27FC236}">
                  <a16:creationId xmlns:a16="http://schemas.microsoft.com/office/drawing/2014/main" id="{6FD0C066-8643-47AA-6E16-45B173F31C02}"/>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grpSp>
        <p:nvGrpSpPr>
          <p:cNvPr id="46" name="Groep 45">
            <a:extLst>
              <a:ext uri="{FF2B5EF4-FFF2-40B4-BE49-F238E27FC236}">
                <a16:creationId xmlns:a16="http://schemas.microsoft.com/office/drawing/2014/main" id="{99A50B4D-A928-5581-23D7-BE5720944FAF}"/>
              </a:ext>
            </a:extLst>
          </p:cNvPr>
          <p:cNvGrpSpPr/>
          <p:nvPr/>
        </p:nvGrpSpPr>
        <p:grpSpPr>
          <a:xfrm>
            <a:off x="9510197" y="8285414"/>
            <a:ext cx="1266997" cy="316740"/>
            <a:chOff x="7568372" y="4213351"/>
            <a:chExt cx="1275741" cy="318926"/>
          </a:xfrm>
        </p:grpSpPr>
        <p:grpSp>
          <p:nvGrpSpPr>
            <p:cNvPr id="47" name="Groep 46">
              <a:extLst>
                <a:ext uri="{FF2B5EF4-FFF2-40B4-BE49-F238E27FC236}">
                  <a16:creationId xmlns:a16="http://schemas.microsoft.com/office/drawing/2014/main" id="{DB69F585-286D-C49C-BC47-B61E989800AB}"/>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49" name="Rechthoek: afgeronde hoeken 48">
                <a:hlinkClick r:id="" action="ppaction://noaction"/>
                <a:extLst>
                  <a:ext uri="{FF2B5EF4-FFF2-40B4-BE49-F238E27FC236}">
                    <a16:creationId xmlns:a16="http://schemas.microsoft.com/office/drawing/2014/main" id="{3B122400-798B-AA21-9984-538E3355CFA0}"/>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50" name="Groep 49">
                <a:extLst>
                  <a:ext uri="{FF2B5EF4-FFF2-40B4-BE49-F238E27FC236}">
                    <a16:creationId xmlns:a16="http://schemas.microsoft.com/office/drawing/2014/main" id="{4AC43BD3-D005-1B80-3CAD-49E66A32BD6F}"/>
                  </a:ext>
                </a:extLst>
              </p:cNvPr>
              <p:cNvGrpSpPr/>
              <p:nvPr/>
            </p:nvGrpSpPr>
            <p:grpSpPr>
              <a:xfrm>
                <a:off x="9374752" y="554996"/>
                <a:ext cx="299849" cy="282014"/>
                <a:chOff x="9450112" y="277243"/>
                <a:chExt cx="299849" cy="282014"/>
              </a:xfrm>
            </p:grpSpPr>
            <p:sp>
              <p:nvSpPr>
                <p:cNvPr id="51" name="Rechthoek: afgeronde hoeken 50">
                  <a:hlinkClick r:id="" action="ppaction://noaction"/>
                  <a:extLst>
                    <a:ext uri="{FF2B5EF4-FFF2-40B4-BE49-F238E27FC236}">
                      <a16:creationId xmlns:a16="http://schemas.microsoft.com/office/drawing/2014/main" id="{B55FEC44-F98E-E9B6-6995-CA8AA9CA258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52" name="Afbeelding 51" descr="Afbeelding met zwart, duisternis&#10;&#10;Automatisch gegenereerde beschrijving">
                  <a:extLst>
                    <a:ext uri="{FF2B5EF4-FFF2-40B4-BE49-F238E27FC236}">
                      <a16:creationId xmlns:a16="http://schemas.microsoft.com/office/drawing/2014/main" id="{C54B3078-3D19-3F5F-A98E-3C5F31ADF6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48" name="Tekstvak 47">
              <a:extLst>
                <a:ext uri="{FF2B5EF4-FFF2-40B4-BE49-F238E27FC236}">
                  <a16:creationId xmlns:a16="http://schemas.microsoft.com/office/drawing/2014/main" id="{DCACC5A1-4C03-01CB-3534-842280455C6B}"/>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spTree>
    <p:extLst>
      <p:ext uri="{BB962C8B-B14F-4D97-AF65-F5344CB8AC3E}">
        <p14:creationId xmlns:p14="http://schemas.microsoft.com/office/powerpoint/2010/main" val="3118316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303533" y="3601555"/>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771019" y="5376321"/>
            <a:ext cx="4904734" cy="1026225"/>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marL="385250" indent="-385250" defTabSz="385250">
              <a:buFont typeface="Arial" panose="020B0604020202020204" pitchFamily="34" charset="0"/>
              <a:buChar char="•"/>
            </a:pPr>
            <a:r>
              <a:rPr lang="nl-NL" sz="2360" dirty="0">
                <a:solidFill>
                  <a:prstClr val="black"/>
                </a:solidFill>
                <a:latin typeface="Calibri" panose="020F0502020204030204"/>
              </a:rPr>
              <a:t>Voer data-analyse uit</a:t>
            </a:r>
          </a:p>
          <a:p>
            <a:pPr marL="385250" indent="-385250" defTabSz="385250">
              <a:buFont typeface="Arial" panose="020B0604020202020204" pitchFamily="34" charset="0"/>
              <a:buChar char="•"/>
            </a:pPr>
            <a:r>
              <a:rPr lang="nl-NL" sz="2360" dirty="0">
                <a:solidFill>
                  <a:prstClr val="black"/>
                </a:solidFill>
                <a:latin typeface="Calibri" panose="020F0502020204030204"/>
              </a:rPr>
              <a:t>Check op de drempelwaarde</a:t>
            </a:r>
          </a:p>
          <a:p>
            <a:pPr marL="385250" indent="-385250" defTabSz="385250">
              <a:buFont typeface="Arial" panose="020B0604020202020204" pitchFamily="34" charset="0"/>
              <a:buChar char="•"/>
            </a:pPr>
            <a:r>
              <a:rPr lang="nl-NL" sz="2360" dirty="0">
                <a:solidFill>
                  <a:prstClr val="black"/>
                </a:solidFill>
                <a:latin typeface="Calibri" panose="020F0502020204030204"/>
              </a:rPr>
              <a:t>Bespreek met ME (SP)</a:t>
            </a:r>
          </a:p>
        </p:txBody>
      </p:sp>
      <p:cxnSp>
        <p:nvCxnSpPr>
          <p:cNvPr id="55" name="Gebogen verbindingslijn 54"/>
          <p:cNvCxnSpPr>
            <a:cxnSpLocks/>
            <a:stCxn id="5" idx="2"/>
            <a:endCxn id="51" idx="0"/>
          </p:cNvCxnSpPr>
          <p:nvPr/>
        </p:nvCxnSpPr>
        <p:spPr>
          <a:xfrm rot="16200000" flipH="1">
            <a:off x="12449274" y="2602208"/>
            <a:ext cx="1044226" cy="4503997"/>
          </a:xfrm>
          <a:prstGeom prst="bentConnector3">
            <a:avLst>
              <a:gd name="adj1" fmla="val 62577"/>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9246682" y="4618948"/>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2602347" y="461016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04658" y="6853160"/>
            <a:ext cx="4999304" cy="120981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Plan (onderhoud) maatregel (COH)</a:t>
            </a:r>
          </a:p>
          <a:p>
            <a:pPr marL="385250" indent="-385250" algn="ctr" defTabSz="385250">
              <a:buFontTx/>
              <a:buChar char="-"/>
            </a:pPr>
            <a:r>
              <a:rPr lang="nl-NL" sz="2360" dirty="0">
                <a:solidFill>
                  <a:prstClr val="black"/>
                </a:solidFill>
                <a:latin typeface="Calibri" panose="020F0502020204030204"/>
              </a:rPr>
              <a:t>Functioneel herstel, of</a:t>
            </a:r>
          </a:p>
          <a:p>
            <a:pPr marL="385250" indent="-385250" algn="ctr" defTabSz="385250">
              <a:buFontTx/>
              <a:buChar char="-"/>
            </a:pPr>
            <a:r>
              <a:rPr lang="nl-NL" sz="2360" dirty="0">
                <a:solidFill>
                  <a:prstClr val="black"/>
                </a:solidFill>
                <a:latin typeface="Calibri" panose="020F0502020204030204"/>
              </a:rPr>
              <a:t>Definitief herstel</a:t>
            </a:r>
          </a:p>
        </p:txBody>
      </p:sp>
      <p:sp>
        <p:nvSpPr>
          <p:cNvPr id="77" name="Afgeronde rechthoek 76"/>
          <p:cNvSpPr/>
          <p:nvPr/>
        </p:nvSpPr>
        <p:spPr>
          <a:xfrm rot="10800000" flipV="1">
            <a:off x="12771019" y="7141208"/>
            <a:ext cx="490473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Organiseren een inspectie om bron vast te stellen</a:t>
            </a:r>
          </a:p>
        </p:txBody>
      </p:sp>
      <p:sp>
        <p:nvSpPr>
          <p:cNvPr id="61" name="Pijl-rechts 60"/>
          <p:cNvSpPr/>
          <p:nvPr/>
        </p:nvSpPr>
        <p:spPr>
          <a:xfrm>
            <a:off x="10028221" y="1958025"/>
            <a:ext cx="829539" cy="197601"/>
          </a:xfrm>
          <a:prstGeom prst="rightArrow">
            <a:avLst/>
          </a:prstGeom>
          <a:solidFill>
            <a:srgbClr val="FFC000"/>
          </a:solidFill>
          <a:ln w="12700" cap="flat" cmpd="sng" algn="ctr">
            <a:solidFill>
              <a:schemeClr val="accent2">
                <a:lumMod val="75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4" y="1520651"/>
            <a:ext cx="2312536" cy="1846875"/>
            <a:chOff x="726510" y="651353"/>
            <a:chExt cx="1841326" cy="1648029"/>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765633" y="1943110"/>
              <a:ext cx="1797124" cy="313404"/>
            </a:xfrm>
            <a:prstGeom prst="rect">
              <a:avLst/>
            </a:prstGeom>
            <a:noFill/>
          </p:spPr>
          <p:txBody>
            <a:bodyPr wrap="none" rtlCol="0">
              <a:spAutoFit/>
            </a:bodyPr>
            <a:lstStyle/>
            <a:p>
              <a:pPr algn="ctr" defTabSz="385250"/>
              <a:r>
                <a:rPr lang="nl-NL" sz="1685" b="1" dirty="0">
                  <a:solidFill>
                    <a:prstClr val="black"/>
                  </a:solidFill>
                  <a:latin typeface="Calibri" panose="020F0502020204030204"/>
                </a:rPr>
                <a:t>Dreigend functieverlies</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84" name="Afgeronde rechthoek 83"/>
          <p:cNvSpPr/>
          <p:nvPr/>
        </p:nvSpPr>
        <p:spPr>
          <a:xfrm flipH="1">
            <a:off x="7593918" y="2581615"/>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7767236" y="249130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7940555" y="2435506"/>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4" name="Afgeronde rechthoek 93"/>
          <p:cNvSpPr/>
          <p:nvPr/>
        </p:nvSpPr>
        <p:spPr>
          <a:xfrm flipH="1">
            <a:off x="8113410" y="2398808"/>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286266" y="2338916"/>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457309" y="224833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8625163" y="221117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8796028" y="220798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304660" y="5446929"/>
            <a:ext cx="499930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a:solidFill>
                  <a:prstClr val="black"/>
                </a:solidFill>
                <a:latin typeface="Calibri" panose="020F0502020204030204"/>
              </a:rPr>
              <a:t>Organiseer </a:t>
            </a:r>
            <a:r>
              <a:rPr lang="nl-NL" sz="2360" dirty="0">
                <a:solidFill>
                  <a:prstClr val="black"/>
                </a:solidFill>
                <a:latin typeface="Calibri" panose="020F0502020204030204"/>
              </a:rPr>
              <a:t>een RCA</a:t>
            </a:r>
          </a:p>
        </p:txBody>
      </p:sp>
      <p:cxnSp>
        <p:nvCxnSpPr>
          <p:cNvPr id="27" name="Rechte verbindingslijn met pijl 26"/>
          <p:cNvCxnSpPr>
            <a:cxnSpLocks/>
            <a:stCxn id="51" idx="2"/>
            <a:endCxn id="77" idx="0"/>
          </p:cNvCxnSpPr>
          <p:nvPr/>
        </p:nvCxnSpPr>
        <p:spPr>
          <a:xfrm>
            <a:off x="15223380" y="6402546"/>
            <a:ext cx="0" cy="738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cxnSpLocks/>
            <a:stCxn id="101" idx="2"/>
            <a:endCxn id="58" idx="0"/>
          </p:cNvCxnSpPr>
          <p:nvPr/>
        </p:nvCxnSpPr>
        <p:spPr>
          <a:xfrm flipH="1">
            <a:off x="7804308" y="6177467"/>
            <a:ext cx="2" cy="67569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1" name="Gebogen verbindingslijn 110"/>
          <p:cNvCxnSpPr>
            <a:cxnSpLocks/>
            <a:stCxn id="5" idx="2"/>
            <a:endCxn id="101" idx="0"/>
          </p:cNvCxnSpPr>
          <p:nvPr/>
        </p:nvCxnSpPr>
        <p:spPr>
          <a:xfrm rot="5400000">
            <a:off x="8704433" y="3431973"/>
            <a:ext cx="1114831" cy="2915078"/>
          </a:xfrm>
          <a:prstGeom prst="bentConnector3">
            <a:avLst>
              <a:gd name="adj1" fmla="val 58918"/>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8" name="Groep 67"/>
          <p:cNvGrpSpPr/>
          <p:nvPr/>
        </p:nvGrpSpPr>
        <p:grpSpPr>
          <a:xfrm>
            <a:off x="10973141" y="1618919"/>
            <a:ext cx="394174" cy="1111691"/>
            <a:chOff x="4928481" y="4696302"/>
            <a:chExt cx="467789" cy="1319308"/>
          </a:xfrm>
        </p:grpSpPr>
        <p:grpSp>
          <p:nvGrpSpPr>
            <p:cNvPr id="73" name="Groep 72"/>
            <p:cNvGrpSpPr>
              <a:grpSpLocks noChangeAspect="1"/>
            </p:cNvGrpSpPr>
            <p:nvPr/>
          </p:nvGrpSpPr>
          <p:grpSpPr>
            <a:xfrm>
              <a:off x="4947948" y="4696302"/>
              <a:ext cx="428857" cy="1319308"/>
              <a:chOff x="1638556" y="3981450"/>
              <a:chExt cx="259612" cy="798654"/>
            </a:xfrm>
          </p:grpSpPr>
          <p:sp>
            <p:nvSpPr>
              <p:cNvPr id="80" name="Afgeronde rechthoek 7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1" name="Ovaal 8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3" name="Ovaal 8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78" name="Ovaal 77"/>
            <p:cNvSpPr/>
            <p:nvPr/>
          </p:nvSpPr>
          <p:spPr>
            <a:xfrm>
              <a:off x="5037626" y="5361088"/>
              <a:ext cx="246066" cy="245005"/>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9" name="Zon 78"/>
            <p:cNvSpPr/>
            <p:nvPr/>
          </p:nvSpPr>
          <p:spPr>
            <a:xfrm>
              <a:off x="4928481" y="4938076"/>
              <a:ext cx="467789" cy="462690"/>
            </a:xfrm>
            <a:prstGeom prst="sun">
              <a:avLst/>
            </a:prstGeom>
            <a:solidFill>
              <a:srgbClr val="FD8603"/>
            </a:solidFill>
            <a:ln w="12700" cap="flat" cmpd="sng" algn="ctr">
              <a:solidFill>
                <a:srgbClr val="FF6600"/>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9" name="Afgeronde rechthoek 98"/>
          <p:cNvSpPr/>
          <p:nvPr/>
        </p:nvSpPr>
        <p:spPr>
          <a:xfrm flipH="1">
            <a:off x="8960948" y="2158090"/>
            <a:ext cx="82261" cy="723072"/>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0" name="Afgeronde rechthoek 99"/>
          <p:cNvSpPr/>
          <p:nvPr/>
        </p:nvSpPr>
        <p:spPr>
          <a:xfrm flipH="1">
            <a:off x="9125869" y="2056826"/>
            <a:ext cx="82261" cy="821720"/>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2" name="Afgeronde rechthoek 101"/>
          <p:cNvSpPr/>
          <p:nvPr/>
        </p:nvSpPr>
        <p:spPr>
          <a:xfrm flipH="1">
            <a:off x="9290105" y="2013539"/>
            <a:ext cx="82261" cy="865008"/>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cxnSp>
        <p:nvCxnSpPr>
          <p:cNvPr id="119" name="Gebogen verbindingslijn 118"/>
          <p:cNvCxnSpPr>
            <a:cxnSpLocks/>
            <a:stCxn id="77" idx="3"/>
            <a:endCxn id="101" idx="1"/>
          </p:cNvCxnSpPr>
          <p:nvPr/>
        </p:nvCxnSpPr>
        <p:spPr>
          <a:xfrm rot="10800000">
            <a:off x="10303966" y="5812201"/>
            <a:ext cx="2467056" cy="169428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Rechte verbindingslijn met pijl 121"/>
          <p:cNvCxnSpPr>
            <a:cxnSpLocks/>
            <a:stCxn id="58" idx="2"/>
            <a:endCxn id="123" idx="0"/>
          </p:cNvCxnSpPr>
          <p:nvPr/>
        </p:nvCxnSpPr>
        <p:spPr>
          <a:xfrm flipH="1">
            <a:off x="7802730" y="8062984"/>
            <a:ext cx="1581" cy="5527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3" name="Afgeronde rechthoek 122"/>
          <p:cNvSpPr/>
          <p:nvPr/>
        </p:nvSpPr>
        <p:spPr>
          <a:xfrm rot="10800000" flipV="1">
            <a:off x="5813761" y="8615776"/>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een terugkerende oorzaak?</a:t>
            </a:r>
          </a:p>
        </p:txBody>
      </p:sp>
      <p:sp>
        <p:nvSpPr>
          <p:cNvPr id="125" name="Afgeronde rechthoek 124"/>
          <p:cNvSpPr/>
          <p:nvPr/>
        </p:nvSpPr>
        <p:spPr>
          <a:xfrm rot="10800000" flipV="1">
            <a:off x="8005121" y="10039896"/>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126" name="Gebogen verbindingslijn 125"/>
          <p:cNvCxnSpPr>
            <a:stCxn id="123" idx="2"/>
            <a:endCxn id="125" idx="0"/>
          </p:cNvCxnSpPr>
          <p:nvPr/>
        </p:nvCxnSpPr>
        <p:spPr>
          <a:xfrm rot="16200000" flipH="1">
            <a:off x="8551615" y="8597426"/>
            <a:ext cx="693577" cy="219136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Tekstvak 126"/>
          <p:cNvSpPr txBox="1"/>
          <p:nvPr/>
        </p:nvSpPr>
        <p:spPr>
          <a:xfrm>
            <a:off x="8710075" y="9346316"/>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128" name="Gebogen verbindingslijn 127"/>
          <p:cNvCxnSpPr>
            <a:stCxn id="123" idx="2"/>
            <a:endCxn id="129" idx="0"/>
          </p:cNvCxnSpPr>
          <p:nvPr/>
        </p:nvCxnSpPr>
        <p:spPr>
          <a:xfrm rot="5400000">
            <a:off x="6127361" y="8364535"/>
            <a:ext cx="693577" cy="265715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9" name="Afgeronde rechthoek 128"/>
          <p:cNvSpPr/>
          <p:nvPr/>
        </p:nvSpPr>
        <p:spPr>
          <a:xfrm rot="10800000" flipV="1">
            <a:off x="2770759" y="10039896"/>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OHD of aanpassing van onderhoud nodig is</a:t>
            </a:r>
          </a:p>
        </p:txBody>
      </p:sp>
      <p:sp>
        <p:nvSpPr>
          <p:cNvPr id="130" name="Tekstvak 129"/>
          <p:cNvSpPr txBox="1"/>
          <p:nvPr/>
        </p:nvSpPr>
        <p:spPr>
          <a:xfrm>
            <a:off x="6437866" y="93563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1114931" y="10598945"/>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88" name="Tekstvak 87"/>
          <p:cNvSpPr txBox="1"/>
          <p:nvPr/>
        </p:nvSpPr>
        <p:spPr>
          <a:xfrm>
            <a:off x="1801726" y="1077040"/>
            <a:ext cx="4676742" cy="2270736"/>
          </a:xfrm>
          <a:prstGeom prst="rect">
            <a:avLst/>
          </a:prstGeom>
          <a:noFill/>
        </p:spPr>
        <p:txBody>
          <a:bodyPr wrap="squar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Service Provider Decompositieniveau: </a:t>
            </a:r>
          </a:p>
          <a:p>
            <a:pPr defTabSz="385250"/>
            <a:r>
              <a:rPr lang="nl-NL" sz="2360" dirty="0">
                <a:solidFill>
                  <a:prstClr val="black"/>
                </a:solidFill>
                <a:latin typeface="Calibri" panose="020F0502020204030204"/>
              </a:rPr>
              <a:t>Bouwdeel/Component</a:t>
            </a:r>
          </a:p>
          <a:p>
            <a:pPr defTabSz="385250"/>
            <a:r>
              <a:rPr lang="nl-NL" sz="2360" dirty="0">
                <a:solidFill>
                  <a:prstClr val="black"/>
                </a:solidFill>
                <a:latin typeface="Calibri" panose="020F0502020204030204"/>
              </a:rPr>
              <a:t>(Kleinste </a:t>
            </a:r>
            <a:r>
              <a:rPr lang="nl-NL" sz="2360" dirty="0" err="1">
                <a:solidFill>
                  <a:prstClr val="black"/>
                </a:solidFill>
                <a:latin typeface="Calibri" panose="020F0502020204030204"/>
              </a:rPr>
              <a:t>maintainable</a:t>
            </a:r>
            <a:r>
              <a:rPr lang="nl-NL" sz="2360" dirty="0">
                <a:solidFill>
                  <a:prstClr val="black"/>
                </a:solidFill>
                <a:latin typeface="Calibri" panose="020F0502020204030204"/>
              </a:rPr>
              <a:t> unit)</a:t>
            </a:r>
          </a:p>
          <a:p>
            <a:pPr defTabSz="385250"/>
            <a:r>
              <a:rPr lang="nl-NL" sz="2360" dirty="0">
                <a:solidFill>
                  <a:prstClr val="black"/>
                </a:solidFill>
                <a:latin typeface="Calibri" panose="020F0502020204030204"/>
              </a:rPr>
              <a:t>IB: Druk/temperatuur/trillingen/etc.</a:t>
            </a:r>
          </a:p>
        </p:txBody>
      </p:sp>
      <p:grpSp>
        <p:nvGrpSpPr>
          <p:cNvPr id="4" name="Groep 3">
            <a:extLst>
              <a:ext uri="{FF2B5EF4-FFF2-40B4-BE49-F238E27FC236}">
                <a16:creationId xmlns:a16="http://schemas.microsoft.com/office/drawing/2014/main" id="{144343A0-E4BD-969C-3531-BE8A97525700}"/>
              </a:ext>
            </a:extLst>
          </p:cNvPr>
          <p:cNvGrpSpPr/>
          <p:nvPr/>
        </p:nvGrpSpPr>
        <p:grpSpPr>
          <a:xfrm>
            <a:off x="12802035" y="7841547"/>
            <a:ext cx="866500" cy="313698"/>
            <a:chOff x="5338162" y="5591923"/>
            <a:chExt cx="872480" cy="315863"/>
          </a:xfrm>
        </p:grpSpPr>
        <p:grpSp>
          <p:nvGrpSpPr>
            <p:cNvPr id="6" name="Groep 5">
              <a:extLst>
                <a:ext uri="{FF2B5EF4-FFF2-40B4-BE49-F238E27FC236}">
                  <a16:creationId xmlns:a16="http://schemas.microsoft.com/office/drawing/2014/main" id="{802B4BF9-9544-D333-6A6E-EDE85320FC9E}"/>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1804A104-04DE-207F-1756-D4C546B6E661}"/>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0" name="Rechthoek: afgeronde hoeken 9">
                <a:hlinkClick r:id="" action="ppaction://noaction"/>
                <a:extLst>
                  <a:ext uri="{FF2B5EF4-FFF2-40B4-BE49-F238E27FC236}">
                    <a16:creationId xmlns:a16="http://schemas.microsoft.com/office/drawing/2014/main" id="{72BFD441-C883-0566-8E12-238B0EB1DB14}"/>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 name="Afbeelding 6">
              <a:extLst>
                <a:ext uri="{FF2B5EF4-FFF2-40B4-BE49-F238E27FC236}">
                  <a16:creationId xmlns:a16="http://schemas.microsoft.com/office/drawing/2014/main" id="{BD2AE4CE-81A2-0D7B-9502-8FFA82D38F8A}"/>
                </a:ext>
              </a:extLst>
            </p:cNvPr>
            <p:cNvPicPr>
              <a:picLocks noChangeAspect="1"/>
            </p:cNvPicPr>
            <p:nvPr/>
          </p:nvPicPr>
          <p:blipFill>
            <a:blip r:embed="rId3"/>
            <a:stretch>
              <a:fillRect/>
            </a:stretch>
          </p:blipFill>
          <p:spPr>
            <a:xfrm>
              <a:off x="5364600" y="5642897"/>
              <a:ext cx="244860" cy="246091"/>
            </a:xfrm>
            <a:prstGeom prst="rect">
              <a:avLst/>
            </a:prstGeom>
          </p:spPr>
        </p:pic>
        <p:sp>
          <p:nvSpPr>
            <p:cNvPr id="8" name="Tekstvak 7">
              <a:extLst>
                <a:ext uri="{FF2B5EF4-FFF2-40B4-BE49-F238E27FC236}">
                  <a16:creationId xmlns:a16="http://schemas.microsoft.com/office/drawing/2014/main" id="{358AD525-4BBF-B56B-EB01-740B968756CD}"/>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1" name="Groep 10">
            <a:extLst>
              <a:ext uri="{FF2B5EF4-FFF2-40B4-BE49-F238E27FC236}">
                <a16:creationId xmlns:a16="http://schemas.microsoft.com/office/drawing/2014/main" id="{B2442F3E-86A1-2BD3-4186-D923CABFED0E}"/>
              </a:ext>
            </a:extLst>
          </p:cNvPr>
          <p:cNvGrpSpPr/>
          <p:nvPr/>
        </p:nvGrpSpPr>
        <p:grpSpPr>
          <a:xfrm>
            <a:off x="5304652" y="8011307"/>
            <a:ext cx="818487" cy="314354"/>
            <a:chOff x="6351102" y="5591263"/>
            <a:chExt cx="824135" cy="316523"/>
          </a:xfrm>
        </p:grpSpPr>
        <p:grpSp>
          <p:nvGrpSpPr>
            <p:cNvPr id="12" name="Groep 11">
              <a:extLst>
                <a:ext uri="{FF2B5EF4-FFF2-40B4-BE49-F238E27FC236}">
                  <a16:creationId xmlns:a16="http://schemas.microsoft.com/office/drawing/2014/main" id="{456A5275-B7E0-60CC-1643-35AE60B43262}"/>
                </a:ext>
              </a:extLst>
            </p:cNvPr>
            <p:cNvGrpSpPr/>
            <p:nvPr/>
          </p:nvGrpSpPr>
          <p:grpSpPr>
            <a:xfrm>
              <a:off x="6351102" y="5630012"/>
              <a:ext cx="765002" cy="277774"/>
              <a:chOff x="6351102" y="5630012"/>
              <a:chExt cx="765002" cy="277774"/>
            </a:xfrm>
            <a:effectLst>
              <a:outerShdw blurRad="50800" dist="38100" dir="2700000" algn="tl" rotWithShape="0">
                <a:prstClr val="black">
                  <a:alpha val="40000"/>
                </a:prstClr>
              </a:outerShdw>
            </a:effectLst>
          </p:grpSpPr>
          <p:sp>
            <p:nvSpPr>
              <p:cNvPr id="16" name="Rechthoek: afgeronde hoeken 15">
                <a:hlinkClick r:id="" action="ppaction://noaction"/>
                <a:extLst>
                  <a:ext uri="{FF2B5EF4-FFF2-40B4-BE49-F238E27FC236}">
                    <a16:creationId xmlns:a16="http://schemas.microsoft.com/office/drawing/2014/main" id="{EB4D98E9-F1CC-861E-1A6F-8621C753D7B2}"/>
                  </a:ext>
                </a:extLst>
              </p:cNvPr>
              <p:cNvSpPr/>
              <p:nvPr/>
            </p:nvSpPr>
            <p:spPr>
              <a:xfrm>
                <a:off x="6515598" y="5630013"/>
                <a:ext cx="600506"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COH</a:t>
                </a:r>
              </a:p>
            </p:txBody>
          </p:sp>
          <p:sp>
            <p:nvSpPr>
              <p:cNvPr id="17" name="Rechthoek: afgeronde hoeken 16">
                <a:hlinkClick r:id="" action="ppaction://noaction"/>
                <a:extLst>
                  <a:ext uri="{FF2B5EF4-FFF2-40B4-BE49-F238E27FC236}">
                    <a16:creationId xmlns:a16="http://schemas.microsoft.com/office/drawing/2014/main" id="{ED09B6E4-85DA-FC54-AC72-B97EF57B0B9B}"/>
                  </a:ext>
                </a:extLst>
              </p:cNvPr>
              <p:cNvSpPr/>
              <p:nvPr/>
            </p:nvSpPr>
            <p:spPr>
              <a:xfrm>
                <a:off x="6351102" y="563001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13" name="Afbeelding 12">
              <a:extLst>
                <a:ext uri="{FF2B5EF4-FFF2-40B4-BE49-F238E27FC236}">
                  <a16:creationId xmlns:a16="http://schemas.microsoft.com/office/drawing/2014/main" id="{1F1337FF-D159-3EB3-E637-7D0FC683C6F0}"/>
                </a:ext>
              </a:extLst>
            </p:cNvPr>
            <p:cNvPicPr>
              <a:picLocks noChangeAspect="1"/>
            </p:cNvPicPr>
            <p:nvPr/>
          </p:nvPicPr>
          <p:blipFill>
            <a:blip r:embed="rId3"/>
            <a:stretch>
              <a:fillRect/>
            </a:stretch>
          </p:blipFill>
          <p:spPr>
            <a:xfrm>
              <a:off x="6379425" y="5654527"/>
              <a:ext cx="244860" cy="246091"/>
            </a:xfrm>
            <a:prstGeom prst="rect">
              <a:avLst/>
            </a:prstGeom>
          </p:spPr>
        </p:pic>
        <p:sp>
          <p:nvSpPr>
            <p:cNvPr id="15" name="Tekstvak 14">
              <a:extLst>
                <a:ext uri="{FF2B5EF4-FFF2-40B4-BE49-F238E27FC236}">
                  <a16:creationId xmlns:a16="http://schemas.microsoft.com/office/drawing/2014/main" id="{FD9B0527-E6CE-E191-F9DE-2DF9DA263D93}"/>
                </a:ext>
              </a:extLst>
            </p:cNvPr>
            <p:cNvSpPr txBox="1"/>
            <p:nvPr/>
          </p:nvSpPr>
          <p:spPr>
            <a:xfrm>
              <a:off x="6817447" y="5591263"/>
              <a:ext cx="357790" cy="184025"/>
            </a:xfrm>
            <a:prstGeom prst="rect">
              <a:avLst/>
            </a:prstGeom>
            <a:noFill/>
          </p:spPr>
          <p:txBody>
            <a:bodyPr wrap="none" rtlCol="0">
              <a:spAutoFit/>
            </a:bodyPr>
            <a:lstStyle/>
            <a:p>
              <a:r>
                <a:rPr lang="nl-NL" sz="596" dirty="0">
                  <a:solidFill>
                    <a:schemeClr val="bg1">
                      <a:lumMod val="75000"/>
                    </a:schemeClr>
                  </a:solidFill>
                </a:rPr>
                <a:t>U.D.3</a:t>
              </a:r>
            </a:p>
          </p:txBody>
        </p:sp>
      </p:grpSp>
      <p:grpSp>
        <p:nvGrpSpPr>
          <p:cNvPr id="18" name="Groep 17">
            <a:extLst>
              <a:ext uri="{FF2B5EF4-FFF2-40B4-BE49-F238E27FC236}">
                <a16:creationId xmlns:a16="http://schemas.microsoft.com/office/drawing/2014/main" id="{0F77F4D5-529F-1A3C-7B1F-F7D66816FEC9}"/>
              </a:ext>
            </a:extLst>
          </p:cNvPr>
          <p:cNvGrpSpPr/>
          <p:nvPr/>
        </p:nvGrpSpPr>
        <p:grpSpPr>
          <a:xfrm>
            <a:off x="5337253" y="6079862"/>
            <a:ext cx="782701" cy="322684"/>
            <a:chOff x="7722614" y="5258370"/>
            <a:chExt cx="788102" cy="324911"/>
          </a:xfrm>
        </p:grpSpPr>
        <p:grpSp>
          <p:nvGrpSpPr>
            <p:cNvPr id="19" name="Groep 18">
              <a:extLst>
                <a:ext uri="{FF2B5EF4-FFF2-40B4-BE49-F238E27FC236}">
                  <a16:creationId xmlns:a16="http://schemas.microsoft.com/office/drawing/2014/main" id="{D4B2B49A-ED51-C4B8-E83A-ED58849D0932}"/>
                </a:ext>
              </a:extLst>
            </p:cNvPr>
            <p:cNvGrpSpPr/>
            <p:nvPr/>
          </p:nvGrpSpPr>
          <p:grpSpPr>
            <a:xfrm>
              <a:off x="7722614" y="5304275"/>
              <a:ext cx="762993" cy="279006"/>
              <a:chOff x="7578675" y="5456680"/>
              <a:chExt cx="762993" cy="279006"/>
            </a:xfrm>
            <a:effectLst>
              <a:outerShdw blurRad="50800" dist="38100" dir="2700000" algn="tl" rotWithShape="0">
                <a:prstClr val="black">
                  <a:alpha val="40000"/>
                </a:prstClr>
              </a:outerShdw>
            </a:effectLst>
          </p:grpSpPr>
          <p:sp>
            <p:nvSpPr>
              <p:cNvPr id="22" name="Rechthoek: afgeronde hoeken 21">
                <a:hlinkClick r:id="" action="ppaction://noaction"/>
                <a:extLst>
                  <a:ext uri="{FF2B5EF4-FFF2-40B4-BE49-F238E27FC236}">
                    <a16:creationId xmlns:a16="http://schemas.microsoft.com/office/drawing/2014/main" id="{BF657AFD-7492-1B9D-DF6C-82D9DEE857CE}"/>
                  </a:ext>
                </a:extLst>
              </p:cNvPr>
              <p:cNvSpPr/>
              <p:nvPr/>
            </p:nvSpPr>
            <p:spPr>
              <a:xfrm>
                <a:off x="7743928" y="5456680"/>
                <a:ext cx="597740"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RCA</a:t>
                </a:r>
              </a:p>
            </p:txBody>
          </p:sp>
          <p:sp>
            <p:nvSpPr>
              <p:cNvPr id="23" name="Rechthoek: afgeronde hoeken 22">
                <a:hlinkClick r:id="" action="ppaction://noaction"/>
                <a:extLst>
                  <a:ext uri="{FF2B5EF4-FFF2-40B4-BE49-F238E27FC236}">
                    <a16:creationId xmlns:a16="http://schemas.microsoft.com/office/drawing/2014/main" id="{B8955267-7295-D363-D365-378391BB4EEB}"/>
                  </a:ext>
                </a:extLst>
              </p:cNvPr>
              <p:cNvSpPr/>
              <p:nvPr/>
            </p:nvSpPr>
            <p:spPr>
              <a:xfrm>
                <a:off x="7578675" y="5457913"/>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0" name="Afbeelding 19">
              <a:extLst>
                <a:ext uri="{FF2B5EF4-FFF2-40B4-BE49-F238E27FC236}">
                  <a16:creationId xmlns:a16="http://schemas.microsoft.com/office/drawing/2014/main" id="{99B49132-BF85-3180-5C9D-6AF746AC4FD5}"/>
                </a:ext>
              </a:extLst>
            </p:cNvPr>
            <p:cNvPicPr>
              <a:picLocks noChangeAspect="1"/>
            </p:cNvPicPr>
            <p:nvPr/>
          </p:nvPicPr>
          <p:blipFill>
            <a:blip r:embed="rId4"/>
            <a:stretch>
              <a:fillRect/>
            </a:stretch>
          </p:blipFill>
          <p:spPr>
            <a:xfrm>
              <a:off x="7755402" y="5330380"/>
              <a:ext cx="215424" cy="230147"/>
            </a:xfrm>
            <a:prstGeom prst="rect">
              <a:avLst/>
            </a:prstGeom>
          </p:spPr>
        </p:pic>
        <p:sp>
          <p:nvSpPr>
            <p:cNvPr id="21" name="Tekstvak 20">
              <a:extLst>
                <a:ext uri="{FF2B5EF4-FFF2-40B4-BE49-F238E27FC236}">
                  <a16:creationId xmlns:a16="http://schemas.microsoft.com/office/drawing/2014/main" id="{3397AB3A-8794-CC1A-B9EC-775924710D1A}"/>
                </a:ext>
              </a:extLst>
            </p:cNvPr>
            <p:cNvSpPr txBox="1"/>
            <p:nvPr/>
          </p:nvSpPr>
          <p:spPr>
            <a:xfrm>
              <a:off x="8164146" y="5258370"/>
              <a:ext cx="346570" cy="184025"/>
            </a:xfrm>
            <a:prstGeom prst="rect">
              <a:avLst/>
            </a:prstGeom>
            <a:noFill/>
          </p:spPr>
          <p:txBody>
            <a:bodyPr wrap="none" rtlCol="0">
              <a:spAutoFit/>
            </a:bodyPr>
            <a:lstStyle/>
            <a:p>
              <a:r>
                <a:rPr lang="nl-NL" sz="596" dirty="0">
                  <a:solidFill>
                    <a:schemeClr val="bg1">
                      <a:lumMod val="75000"/>
                    </a:schemeClr>
                  </a:solidFill>
                </a:rPr>
                <a:t>A.C.2</a:t>
              </a:r>
            </a:p>
          </p:txBody>
        </p:sp>
      </p:grpSp>
      <p:grpSp>
        <p:nvGrpSpPr>
          <p:cNvPr id="24" name="Groep 23">
            <a:extLst>
              <a:ext uri="{FF2B5EF4-FFF2-40B4-BE49-F238E27FC236}">
                <a16:creationId xmlns:a16="http://schemas.microsoft.com/office/drawing/2014/main" id="{B332E8DF-CC39-BABE-D989-3E11E6C9DBB2}"/>
              </a:ext>
            </a:extLst>
          </p:cNvPr>
          <p:cNvGrpSpPr/>
          <p:nvPr/>
        </p:nvGrpSpPr>
        <p:grpSpPr>
          <a:xfrm>
            <a:off x="4023815" y="10733473"/>
            <a:ext cx="1529859" cy="313022"/>
            <a:chOff x="7959375" y="4877646"/>
            <a:chExt cx="1540417" cy="315182"/>
          </a:xfrm>
        </p:grpSpPr>
        <p:grpSp>
          <p:nvGrpSpPr>
            <p:cNvPr id="25" name="Groep 24">
              <a:extLst>
                <a:ext uri="{FF2B5EF4-FFF2-40B4-BE49-F238E27FC236}">
                  <a16:creationId xmlns:a16="http://schemas.microsoft.com/office/drawing/2014/main" id="{FADABF9A-2375-C0CE-F98D-3C39CD8394B7}"/>
                </a:ext>
              </a:extLst>
            </p:cNvPr>
            <p:cNvGrpSpPr/>
            <p:nvPr/>
          </p:nvGrpSpPr>
          <p:grpSpPr>
            <a:xfrm>
              <a:off x="7959375" y="4914392"/>
              <a:ext cx="1535052" cy="278436"/>
              <a:chOff x="7959375" y="4914392"/>
              <a:chExt cx="1535052" cy="278436"/>
            </a:xfrm>
            <a:effectLst>
              <a:outerShdw blurRad="50800" dist="38100" dir="2700000" algn="tl" rotWithShape="0">
                <a:prstClr val="black">
                  <a:alpha val="40000"/>
                </a:prstClr>
              </a:outerShdw>
            </a:effectLst>
          </p:grpSpPr>
          <p:sp>
            <p:nvSpPr>
              <p:cNvPr id="29" name="Rechthoek: afgeronde hoeken 28">
                <a:hlinkClick r:id="" action="ppaction://noaction"/>
                <a:extLst>
                  <a:ext uri="{FF2B5EF4-FFF2-40B4-BE49-F238E27FC236}">
                    <a16:creationId xmlns:a16="http://schemas.microsoft.com/office/drawing/2014/main" id="{26322611-1C64-8176-A2A2-B50D85D38E6B}"/>
                  </a:ext>
                </a:extLst>
              </p:cNvPr>
              <p:cNvSpPr/>
              <p:nvPr/>
            </p:nvSpPr>
            <p:spPr>
              <a:xfrm>
                <a:off x="8149512" y="4915055"/>
                <a:ext cx="1344915"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Toestand-</a:t>
                </a:r>
                <a:r>
                  <a:rPr lang="nl-NL" sz="1192" kern="0" dirty="0" err="1">
                    <a:solidFill>
                      <a:srgbClr val="FFFFFF"/>
                    </a:solidFill>
                    <a:latin typeface="Verdana"/>
                  </a:rPr>
                  <a:t>rapp</a:t>
                </a:r>
                <a:endParaRPr lang="nl-NL" sz="1192" kern="0" dirty="0">
                  <a:solidFill>
                    <a:srgbClr val="FFFFFF"/>
                  </a:solidFill>
                  <a:latin typeface="Verdana"/>
                </a:endParaRPr>
              </a:p>
            </p:txBody>
          </p:sp>
          <p:sp>
            <p:nvSpPr>
              <p:cNvPr id="30" name="Rechthoek: afgeronde hoeken 29">
                <a:hlinkClick r:id="" action="ppaction://noaction"/>
                <a:extLst>
                  <a:ext uri="{FF2B5EF4-FFF2-40B4-BE49-F238E27FC236}">
                    <a16:creationId xmlns:a16="http://schemas.microsoft.com/office/drawing/2014/main" id="{897F41A9-3041-B970-72DF-333ED0703F8D}"/>
                  </a:ext>
                </a:extLst>
              </p:cNvPr>
              <p:cNvSpPr/>
              <p:nvPr/>
            </p:nvSpPr>
            <p:spPr>
              <a:xfrm>
                <a:off x="7959375" y="491439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6" name="Afbeelding 25">
              <a:extLst>
                <a:ext uri="{FF2B5EF4-FFF2-40B4-BE49-F238E27FC236}">
                  <a16:creationId xmlns:a16="http://schemas.microsoft.com/office/drawing/2014/main" id="{6D31B905-8DA7-CF91-2E98-1B762F4DCC6D}"/>
                </a:ext>
              </a:extLst>
            </p:cNvPr>
            <p:cNvPicPr>
              <a:picLocks noChangeAspect="1"/>
            </p:cNvPicPr>
            <p:nvPr/>
          </p:nvPicPr>
          <p:blipFill>
            <a:blip r:embed="rId5"/>
            <a:stretch>
              <a:fillRect/>
            </a:stretch>
          </p:blipFill>
          <p:spPr>
            <a:xfrm>
              <a:off x="7983527" y="4949725"/>
              <a:ext cx="250395" cy="213478"/>
            </a:xfrm>
            <a:prstGeom prst="rect">
              <a:avLst/>
            </a:prstGeom>
          </p:spPr>
        </p:pic>
        <p:sp>
          <p:nvSpPr>
            <p:cNvPr id="28" name="Tekstvak 27">
              <a:extLst>
                <a:ext uri="{FF2B5EF4-FFF2-40B4-BE49-F238E27FC236}">
                  <a16:creationId xmlns:a16="http://schemas.microsoft.com/office/drawing/2014/main" id="{7B53B4C0-5A21-741B-CE00-0E255895F325}"/>
                </a:ext>
              </a:extLst>
            </p:cNvPr>
            <p:cNvSpPr txBox="1"/>
            <p:nvPr/>
          </p:nvSpPr>
          <p:spPr>
            <a:xfrm>
              <a:off x="9153222" y="4877646"/>
              <a:ext cx="346570" cy="184025"/>
            </a:xfrm>
            <a:prstGeom prst="rect">
              <a:avLst/>
            </a:prstGeom>
            <a:noFill/>
          </p:spPr>
          <p:txBody>
            <a:bodyPr wrap="none" rtlCol="0">
              <a:spAutoFit/>
            </a:bodyPr>
            <a:lstStyle/>
            <a:p>
              <a:r>
                <a:rPr lang="nl-NL" sz="596" dirty="0">
                  <a:solidFill>
                    <a:schemeClr val="bg1">
                      <a:lumMod val="75000"/>
                    </a:schemeClr>
                  </a:solidFill>
                </a:rPr>
                <a:t>A.C.1</a:t>
              </a:r>
            </a:p>
          </p:txBody>
        </p:sp>
      </p:grpSp>
      <p:grpSp>
        <p:nvGrpSpPr>
          <p:cNvPr id="31" name="Groep 30">
            <a:extLst>
              <a:ext uri="{FF2B5EF4-FFF2-40B4-BE49-F238E27FC236}">
                <a16:creationId xmlns:a16="http://schemas.microsoft.com/office/drawing/2014/main" id="{653A2081-31EA-F74C-CC06-DB99696BF8B9}"/>
              </a:ext>
            </a:extLst>
          </p:cNvPr>
          <p:cNvGrpSpPr/>
          <p:nvPr/>
        </p:nvGrpSpPr>
        <p:grpSpPr>
          <a:xfrm>
            <a:off x="2760777" y="10733473"/>
            <a:ext cx="1266997" cy="316740"/>
            <a:chOff x="7568372" y="4213351"/>
            <a:chExt cx="1275741" cy="318926"/>
          </a:xfrm>
        </p:grpSpPr>
        <p:grpSp>
          <p:nvGrpSpPr>
            <p:cNvPr id="32" name="Groep 31">
              <a:extLst>
                <a:ext uri="{FF2B5EF4-FFF2-40B4-BE49-F238E27FC236}">
                  <a16:creationId xmlns:a16="http://schemas.microsoft.com/office/drawing/2014/main" id="{3D06E6AD-6F7C-1174-C488-E3BDBE6D02BC}"/>
                </a:ext>
              </a:extLst>
            </p:cNvPr>
            <p:cNvGrpSpPr/>
            <p:nvPr/>
          </p:nvGrpSpPr>
          <p:grpSpPr>
            <a:xfrm>
              <a:off x="7568372" y="4250263"/>
              <a:ext cx="1226856" cy="282014"/>
              <a:chOff x="9374752" y="554996"/>
              <a:chExt cx="1226856" cy="282014"/>
            </a:xfrm>
            <a:effectLst>
              <a:outerShdw blurRad="50800" dist="38100" dir="2700000" algn="tl" rotWithShape="0">
                <a:prstClr val="black">
                  <a:alpha val="40000"/>
                </a:prstClr>
              </a:outerShdw>
            </a:effectLst>
          </p:grpSpPr>
          <p:sp>
            <p:nvSpPr>
              <p:cNvPr id="34" name="Rechthoek: afgeronde hoeken 33">
                <a:hlinkClick r:id="" action="ppaction://noaction"/>
                <a:extLst>
                  <a:ext uri="{FF2B5EF4-FFF2-40B4-BE49-F238E27FC236}">
                    <a16:creationId xmlns:a16="http://schemas.microsoft.com/office/drawing/2014/main" id="{DA0DC4DB-E1DE-0DD6-4451-9BD7E4414B00}"/>
                  </a:ext>
                </a:extLst>
              </p:cNvPr>
              <p:cNvSpPr/>
              <p:nvPr/>
            </p:nvSpPr>
            <p:spPr>
              <a:xfrm>
                <a:off x="9601187" y="554996"/>
                <a:ext cx="1000421"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SP-overleg</a:t>
                </a:r>
              </a:p>
            </p:txBody>
          </p:sp>
          <p:grpSp>
            <p:nvGrpSpPr>
              <p:cNvPr id="35" name="Groep 34">
                <a:extLst>
                  <a:ext uri="{FF2B5EF4-FFF2-40B4-BE49-F238E27FC236}">
                    <a16:creationId xmlns:a16="http://schemas.microsoft.com/office/drawing/2014/main" id="{F697E93F-4A52-BF4F-48BF-4D095749DA20}"/>
                  </a:ext>
                </a:extLst>
              </p:cNvPr>
              <p:cNvGrpSpPr/>
              <p:nvPr/>
            </p:nvGrpSpPr>
            <p:grpSpPr>
              <a:xfrm>
                <a:off x="9374752" y="554996"/>
                <a:ext cx="299849" cy="282014"/>
                <a:chOff x="9450112" y="277243"/>
                <a:chExt cx="299849" cy="282014"/>
              </a:xfrm>
            </p:grpSpPr>
            <p:sp>
              <p:nvSpPr>
                <p:cNvPr id="36" name="Rechthoek: afgeronde hoeken 35">
                  <a:hlinkClick r:id="" action="ppaction://noaction"/>
                  <a:extLst>
                    <a:ext uri="{FF2B5EF4-FFF2-40B4-BE49-F238E27FC236}">
                      <a16:creationId xmlns:a16="http://schemas.microsoft.com/office/drawing/2014/main" id="{E51A2FAC-E6E9-6C07-4D8F-492E6C284E94}"/>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37" name="Afbeelding 36" descr="Afbeelding met zwart, duisternis&#10;&#10;Automatisch gegenereerde beschrijving">
                  <a:extLst>
                    <a:ext uri="{FF2B5EF4-FFF2-40B4-BE49-F238E27FC236}">
                      <a16:creationId xmlns:a16="http://schemas.microsoft.com/office/drawing/2014/main" id="{2F1AF773-C8B9-F595-EEDD-D7BAB240615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3" name="Tekstvak 32">
              <a:extLst>
                <a:ext uri="{FF2B5EF4-FFF2-40B4-BE49-F238E27FC236}">
                  <a16:creationId xmlns:a16="http://schemas.microsoft.com/office/drawing/2014/main" id="{7E702781-C2CE-020B-6A28-AFF5E8FF34FF}"/>
                </a:ext>
              </a:extLst>
            </p:cNvPr>
            <p:cNvSpPr txBox="1"/>
            <p:nvPr/>
          </p:nvSpPr>
          <p:spPr>
            <a:xfrm>
              <a:off x="8483117" y="4213351"/>
              <a:ext cx="360996" cy="184666"/>
            </a:xfrm>
            <a:prstGeom prst="rect">
              <a:avLst/>
            </a:prstGeom>
            <a:noFill/>
          </p:spPr>
          <p:txBody>
            <a:bodyPr wrap="none" rtlCol="0">
              <a:spAutoFit/>
            </a:bodyPr>
            <a:lstStyle/>
            <a:p>
              <a:r>
                <a:rPr lang="nl-NL" sz="596" dirty="0">
                  <a:solidFill>
                    <a:schemeClr val="bg1">
                      <a:lumMod val="75000"/>
                    </a:schemeClr>
                  </a:solidFill>
                </a:rPr>
                <a:t>A.A.1</a:t>
              </a:r>
            </a:p>
          </p:txBody>
        </p:sp>
      </p:grpSp>
    </p:spTree>
    <p:extLst>
      <p:ext uri="{BB962C8B-B14F-4D97-AF65-F5344CB8AC3E}">
        <p14:creationId xmlns:p14="http://schemas.microsoft.com/office/powerpoint/2010/main" val="260343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0C3514-A042-AB3E-1430-1AB14AFB20FF}"/>
              </a:ext>
            </a:extLst>
          </p:cNvPr>
          <p:cNvSpPr>
            <a:spLocks noGrp="1"/>
          </p:cNvSpPr>
          <p:nvPr>
            <p:ph type="title"/>
          </p:nvPr>
        </p:nvSpPr>
        <p:spPr/>
        <p:txBody>
          <a:bodyPr/>
          <a:lstStyle/>
          <a:p>
            <a:r>
              <a:rPr lang="nl-NL" dirty="0"/>
              <a:t>Inhoud</a:t>
            </a:r>
          </a:p>
        </p:txBody>
      </p:sp>
      <p:sp>
        <p:nvSpPr>
          <p:cNvPr id="3" name="Tijdelijke aanduiding voor inhoud 2">
            <a:extLst>
              <a:ext uri="{FF2B5EF4-FFF2-40B4-BE49-F238E27FC236}">
                <a16:creationId xmlns:a16="http://schemas.microsoft.com/office/drawing/2014/main" id="{60CBECBB-A90A-B35E-5878-27E5A27BE909}"/>
              </a:ext>
            </a:extLst>
          </p:cNvPr>
          <p:cNvSpPr>
            <a:spLocks noGrp="1"/>
          </p:cNvSpPr>
          <p:nvPr>
            <p:ph idx="1"/>
          </p:nvPr>
        </p:nvSpPr>
        <p:spPr/>
        <p:txBody>
          <a:bodyPr/>
          <a:lstStyle/>
          <a:p>
            <a:r>
              <a:rPr lang="nl-NL" dirty="0"/>
              <a:t>Inleiding</a:t>
            </a:r>
          </a:p>
          <a:p>
            <a:r>
              <a:rPr lang="nl-NL" dirty="0"/>
              <a:t>Typen early warning events</a:t>
            </a:r>
          </a:p>
          <a:p>
            <a:r>
              <a:rPr lang="nl-NL" dirty="0"/>
              <a:t>Wat betekent “Blijf monitoren”</a:t>
            </a:r>
          </a:p>
          <a:p>
            <a:r>
              <a:rPr lang="nl-NL" dirty="0"/>
              <a:t>Beslisbomen AM, ME, OHD, SP/ON</a:t>
            </a:r>
          </a:p>
        </p:txBody>
      </p:sp>
      <p:sp>
        <p:nvSpPr>
          <p:cNvPr id="4" name="Tijdelijke aanduiding voor dianummer 3">
            <a:extLst>
              <a:ext uri="{FF2B5EF4-FFF2-40B4-BE49-F238E27FC236}">
                <a16:creationId xmlns:a16="http://schemas.microsoft.com/office/drawing/2014/main" id="{319E3797-693D-185C-45BD-6991337ECFA2}"/>
              </a:ext>
            </a:extLst>
          </p:cNvPr>
          <p:cNvSpPr>
            <a:spLocks noGrp="1"/>
          </p:cNvSpPr>
          <p:nvPr>
            <p:ph type="sldNum" sz="quarter" idx="12"/>
          </p:nvPr>
        </p:nvSpPr>
        <p:spPr/>
        <p:txBody>
          <a:bodyPr/>
          <a:lstStyle/>
          <a:p>
            <a:fld id="{6949BA98-4C1F-432F-A8F3-4F6B9CF669C2}" type="slidenum">
              <a:rPr lang="nl-NL" smtClean="0"/>
              <a:t>2</a:t>
            </a:fld>
            <a:endParaRPr lang="nl-NL"/>
          </a:p>
        </p:txBody>
      </p:sp>
    </p:spTree>
    <p:extLst>
      <p:ext uri="{BB962C8B-B14F-4D97-AF65-F5344CB8AC3E}">
        <p14:creationId xmlns:p14="http://schemas.microsoft.com/office/powerpoint/2010/main" val="347935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07E51-C355-97BA-8FC3-B3C5A08A87B6}"/>
              </a:ext>
            </a:extLst>
          </p:cNvPr>
          <p:cNvSpPr>
            <a:spLocks noGrp="1"/>
          </p:cNvSpPr>
          <p:nvPr>
            <p:ph type="title"/>
          </p:nvPr>
        </p:nvSpPr>
        <p:spPr/>
        <p:txBody>
          <a:bodyPr/>
          <a:lstStyle/>
          <a:p>
            <a:r>
              <a:rPr lang="nl-NL" dirty="0"/>
              <a:t>Inleiding</a:t>
            </a:r>
          </a:p>
        </p:txBody>
      </p:sp>
      <p:sp>
        <p:nvSpPr>
          <p:cNvPr id="3" name="Tijdelijke aanduiding voor inhoud 2">
            <a:extLst>
              <a:ext uri="{FF2B5EF4-FFF2-40B4-BE49-F238E27FC236}">
                <a16:creationId xmlns:a16="http://schemas.microsoft.com/office/drawing/2014/main" id="{F3F2B8C8-5B2B-2350-1676-890FC7282E24}"/>
              </a:ext>
            </a:extLst>
          </p:cNvPr>
          <p:cNvSpPr>
            <a:spLocks noGrp="1"/>
          </p:cNvSpPr>
          <p:nvPr>
            <p:ph idx="1"/>
          </p:nvPr>
        </p:nvSpPr>
        <p:spPr/>
        <p:txBody>
          <a:bodyPr>
            <a:normAutofit fontScale="92500"/>
          </a:bodyPr>
          <a:lstStyle/>
          <a:p>
            <a:pPr marL="0" indent="0">
              <a:buNone/>
            </a:pPr>
            <a:r>
              <a:rPr lang="nl-NL" dirty="0"/>
              <a:t>Dit document bevat beslisbomen om duiding te geven aan de wijze van opvolging op de Early </a:t>
            </a:r>
            <a:r>
              <a:rPr lang="nl-NL" dirty="0" err="1"/>
              <a:t>Warning</a:t>
            </a:r>
            <a:r>
              <a:rPr lang="nl-NL" dirty="0"/>
              <a:t>-events (uit het DGAM-dashboard) in het assetmanagement-systeem. De beslisbomen zijn opgesteld op basis van:</a:t>
            </a:r>
          </a:p>
          <a:p>
            <a:r>
              <a:rPr lang="nl-NL" dirty="0"/>
              <a:t>DGAM-model(Assetmanagement-processen)</a:t>
            </a:r>
          </a:p>
          <a:p>
            <a:r>
              <a:rPr lang="nl-NL" dirty="0"/>
              <a:t>Per rol(Assetmanager, Maintenance engineer, Onderhoudskundige, Service provider)</a:t>
            </a:r>
          </a:p>
          <a:p>
            <a:r>
              <a:rPr lang="nl-NL" dirty="0"/>
              <a:t>Per EW-type (uitleg zie sheet 4)</a:t>
            </a:r>
          </a:p>
          <a:p>
            <a:pPr marL="0" indent="0">
              <a:buNone/>
            </a:pPr>
            <a:r>
              <a:rPr lang="nl-NL" dirty="0"/>
              <a:t>In de beslisbomen komen diverse iconen voor:</a:t>
            </a:r>
          </a:p>
          <a:p>
            <a:pPr lvl="5">
              <a:buClrTx/>
            </a:pPr>
            <a:r>
              <a:rPr lang="nl-NL" sz="3000" dirty="0">
                <a:solidFill>
                  <a:schemeClr val="tx1"/>
                </a:solidFill>
              </a:rPr>
              <a:t>Opvolging/actie in AM-proces </a:t>
            </a:r>
          </a:p>
          <a:p>
            <a:pPr lvl="5">
              <a:buClrTx/>
            </a:pPr>
            <a:r>
              <a:rPr lang="nl-NL" sz="3000" dirty="0">
                <a:solidFill>
                  <a:schemeClr val="tx1"/>
                </a:solidFill>
              </a:rPr>
              <a:t>Opvolging/actie in een overleg</a:t>
            </a:r>
          </a:p>
          <a:p>
            <a:pPr lvl="5">
              <a:buClrTx/>
            </a:pPr>
            <a:r>
              <a:rPr lang="nl-NL" sz="3000" dirty="0">
                <a:solidFill>
                  <a:schemeClr val="tx1"/>
                </a:solidFill>
              </a:rPr>
              <a:t>Blijf het DGAM dashboard monitoren (uitleg sheet 5)</a:t>
            </a:r>
          </a:p>
          <a:p>
            <a:endParaRPr lang="nl-NL" dirty="0"/>
          </a:p>
          <a:p>
            <a:endParaRPr lang="nl-NL" dirty="0"/>
          </a:p>
          <a:p>
            <a:endParaRPr lang="nl-NL" dirty="0"/>
          </a:p>
        </p:txBody>
      </p:sp>
      <p:sp>
        <p:nvSpPr>
          <p:cNvPr id="4" name="Tijdelijke aanduiding voor dianummer 3">
            <a:extLst>
              <a:ext uri="{FF2B5EF4-FFF2-40B4-BE49-F238E27FC236}">
                <a16:creationId xmlns:a16="http://schemas.microsoft.com/office/drawing/2014/main" id="{67774873-93D2-DEBB-AA3D-A8078C71AA73}"/>
              </a:ext>
            </a:extLst>
          </p:cNvPr>
          <p:cNvSpPr>
            <a:spLocks noGrp="1"/>
          </p:cNvSpPr>
          <p:nvPr>
            <p:ph type="sldNum" sz="quarter" idx="12"/>
          </p:nvPr>
        </p:nvSpPr>
        <p:spPr/>
        <p:txBody>
          <a:bodyPr/>
          <a:lstStyle/>
          <a:p>
            <a:fld id="{6949BA98-4C1F-432F-A8F3-4F6B9CF669C2}" type="slidenum">
              <a:rPr lang="nl-NL" smtClean="0"/>
              <a:t>3</a:t>
            </a:fld>
            <a:endParaRPr lang="nl-NL"/>
          </a:p>
        </p:txBody>
      </p:sp>
      <p:sp>
        <p:nvSpPr>
          <p:cNvPr id="5" name="Rechthoek: afgeronde hoeken 53">
            <a:hlinkClick r:id="" action="ppaction://noaction"/>
            <a:extLst>
              <a:ext uri="{FF2B5EF4-FFF2-40B4-BE49-F238E27FC236}">
                <a16:creationId xmlns:a16="http://schemas.microsoft.com/office/drawing/2014/main" id="{9E95F832-1EBB-70CE-7FD0-E4A9AE5FE1D5}"/>
              </a:ext>
            </a:extLst>
          </p:cNvPr>
          <p:cNvSpPr/>
          <p:nvPr/>
        </p:nvSpPr>
        <p:spPr>
          <a:xfrm>
            <a:off x="1890394" y="9623835"/>
            <a:ext cx="1122040" cy="49402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Proces</a:t>
            </a:r>
          </a:p>
        </p:txBody>
      </p:sp>
      <p:sp>
        <p:nvSpPr>
          <p:cNvPr id="6" name="Ovaal 5">
            <a:hlinkClick r:id="" action="ppaction://noaction"/>
            <a:extLst>
              <a:ext uri="{FF2B5EF4-FFF2-40B4-BE49-F238E27FC236}">
                <a16:creationId xmlns:a16="http://schemas.microsoft.com/office/drawing/2014/main" id="{062C0DAE-1148-7097-D515-7C3A63E52F2A}"/>
              </a:ext>
            </a:extLst>
          </p:cNvPr>
          <p:cNvSpPr/>
          <p:nvPr/>
        </p:nvSpPr>
        <p:spPr>
          <a:xfrm>
            <a:off x="1677077" y="10197286"/>
            <a:ext cx="1548675" cy="452551"/>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Overleg</a:t>
            </a:r>
          </a:p>
        </p:txBody>
      </p:sp>
      <p:sp>
        <p:nvSpPr>
          <p:cNvPr id="7" name="Rechthoek: afgeronde hoeken 44">
            <a:hlinkClick r:id="" action="ppaction://noaction"/>
            <a:extLst>
              <a:ext uri="{FF2B5EF4-FFF2-40B4-BE49-F238E27FC236}">
                <a16:creationId xmlns:a16="http://schemas.microsoft.com/office/drawing/2014/main" id="{EEBF0CF1-8D41-6E59-5AFD-6E73862A6AB0}"/>
              </a:ext>
            </a:extLst>
          </p:cNvPr>
          <p:cNvSpPr/>
          <p:nvPr/>
        </p:nvSpPr>
        <p:spPr>
          <a:xfrm>
            <a:off x="1286795" y="10729268"/>
            <a:ext cx="2329241" cy="494019"/>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b="0" i="0" u="none" strike="noStrike" kern="0" cap="none" spc="0" normalizeH="0" baseline="0" noProof="0" dirty="0">
                <a:ln>
                  <a:noFill/>
                </a:ln>
                <a:solidFill>
                  <a:srgbClr val="FFFFFF"/>
                </a:solidFill>
                <a:effectLst/>
                <a:uLnTx/>
                <a:uFillTx/>
                <a:ea typeface="+mn-ea"/>
                <a:cs typeface="+mn-cs"/>
              </a:rPr>
              <a:t>DGAM-dashboard</a:t>
            </a:r>
          </a:p>
        </p:txBody>
      </p:sp>
    </p:spTree>
    <p:extLst>
      <p:ext uri="{BB962C8B-B14F-4D97-AF65-F5344CB8AC3E}">
        <p14:creationId xmlns:p14="http://schemas.microsoft.com/office/powerpoint/2010/main" val="192696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0C3514-A042-AB3E-1430-1AB14AFB20FF}"/>
              </a:ext>
            </a:extLst>
          </p:cNvPr>
          <p:cNvSpPr>
            <a:spLocks noGrp="1"/>
          </p:cNvSpPr>
          <p:nvPr>
            <p:ph type="title"/>
          </p:nvPr>
        </p:nvSpPr>
        <p:spPr/>
        <p:txBody>
          <a:bodyPr/>
          <a:lstStyle/>
          <a:p>
            <a:r>
              <a:rPr lang="nl-NL" dirty="0"/>
              <a:t>Typen early warning events</a:t>
            </a:r>
          </a:p>
        </p:txBody>
      </p:sp>
      <p:sp>
        <p:nvSpPr>
          <p:cNvPr id="3" name="Tijdelijke aanduiding voor inhoud 2">
            <a:extLst>
              <a:ext uri="{FF2B5EF4-FFF2-40B4-BE49-F238E27FC236}">
                <a16:creationId xmlns:a16="http://schemas.microsoft.com/office/drawing/2014/main" id="{60CBECBB-A90A-B35E-5878-27E5A27BE909}"/>
              </a:ext>
            </a:extLst>
          </p:cNvPr>
          <p:cNvSpPr>
            <a:spLocks noGrp="1"/>
          </p:cNvSpPr>
          <p:nvPr>
            <p:ph idx="1"/>
          </p:nvPr>
        </p:nvSpPr>
        <p:spPr>
          <a:xfrm>
            <a:off x="1119973" y="4176887"/>
            <a:ext cx="19436326" cy="7242722"/>
          </a:xfrm>
        </p:spPr>
        <p:txBody>
          <a:bodyPr>
            <a:normAutofit lnSpcReduction="10000"/>
          </a:bodyPr>
          <a:lstStyle/>
          <a:p>
            <a:pPr marL="0" indent="0">
              <a:buNone/>
            </a:pPr>
            <a:r>
              <a:rPr lang="nl-NL" sz="2400" dirty="0">
                <a:solidFill>
                  <a:srgbClr val="000000"/>
                </a:solidFill>
                <a:effectLst/>
                <a:latin typeface="Verdana" panose="020B0604030504040204" pitchFamily="34" charset="0"/>
                <a:ea typeface="DejaVu Sans" panose="020B0603030804020204" pitchFamily="34" charset="0"/>
                <a:cs typeface="Lohit Hindi"/>
              </a:rPr>
              <a:t>Het DGAM dashboard kent vier typen Early Warning events. De verschillende type events geven een bepaalde mate van urgentie en geven een bepaalde prioriteit voor actie afhankelijk van deze urgentie. De EW events kunnen gekoppeld worden aan het component, bouwdeel, element of meetbare functies/prestatie-indicator van het complex:</a:t>
            </a:r>
          </a:p>
          <a:p>
            <a:pPr marL="342900" lvl="0" indent="-342900">
              <a:buFont typeface="+mj-lt"/>
              <a:buAutoNum type="arabicPeriod"/>
            </a:pPr>
            <a:r>
              <a:rPr lang="nl-NL" sz="2400" b="1" dirty="0">
                <a:solidFill>
                  <a:srgbClr val="000000"/>
                </a:solidFill>
                <a:effectLst/>
                <a:latin typeface="Verdana" panose="020B0604030504040204" pitchFamily="34" charset="0"/>
                <a:ea typeface="DejaVu Sans" panose="020B0603030804020204" pitchFamily="34" charset="0"/>
                <a:cs typeface="Lohit Hindi"/>
              </a:rPr>
              <a:t>Informatief</a:t>
            </a:r>
            <a:r>
              <a:rPr lang="nl-NL" sz="2400" dirty="0">
                <a:solidFill>
                  <a:srgbClr val="000000"/>
                </a:solidFill>
                <a:effectLst/>
                <a:latin typeface="Verdana" panose="020B0604030504040204" pitchFamily="34" charset="0"/>
                <a:ea typeface="DejaVu Sans" panose="020B0603030804020204" pitchFamily="34" charset="0"/>
                <a:cs typeface="Lohit Hindi"/>
              </a:rPr>
              <a:t>: De waarde begint af te wijken van normaal. Een eerste informatieve drempelwaarde wordt overschreven. Er komt een melding wanneer de afwijking buiten de vooraf ingestelde drempelwaarden gaat. Er hoeft nog geen actie te worden ondernomen. Het is wel belangrijk om deze waarde te blijven monitoren.</a:t>
            </a:r>
          </a:p>
          <a:p>
            <a:pPr marL="342900" lvl="0" indent="-342900">
              <a:buFont typeface="+mj-lt"/>
              <a:buAutoNum type="arabicPeriod"/>
            </a:pPr>
            <a:r>
              <a:rPr lang="nl-NL" sz="2400" b="1" dirty="0">
                <a:solidFill>
                  <a:srgbClr val="000000"/>
                </a:solidFill>
                <a:effectLst/>
                <a:latin typeface="Verdana" panose="020B0604030504040204" pitchFamily="34" charset="0"/>
                <a:ea typeface="DejaVu Sans" panose="020B0603030804020204" pitchFamily="34" charset="0"/>
                <a:cs typeface="Lohit Hindi"/>
              </a:rPr>
              <a:t>Waarschuwing</a:t>
            </a:r>
            <a:r>
              <a:rPr lang="nl-NL" sz="2400" dirty="0">
                <a:solidFill>
                  <a:srgbClr val="000000"/>
                </a:solidFill>
                <a:effectLst/>
                <a:latin typeface="Verdana" panose="020B0604030504040204" pitchFamily="34" charset="0"/>
                <a:ea typeface="DejaVu Sans" panose="020B0603030804020204" pitchFamily="34" charset="0"/>
                <a:cs typeface="Lohit Hindi"/>
              </a:rPr>
              <a:t>: De waarde overschrijdt de tweede drempelwaarde en wijkt meer af van de initiële ‘normaallijn’. Er komt een melding wanneer de afwijking buiten de vooraf ingestelde drempelwaarden gaat. Er moet gestart worden met zoeken naar de oorzaak van deze afwijking. Indien nodig wordt een geplande maatregel genomen om falen te voorkomen.</a:t>
            </a:r>
          </a:p>
          <a:p>
            <a:pPr marL="342900" lvl="0" indent="-342900">
              <a:buFont typeface="+mj-lt"/>
              <a:buAutoNum type="arabicPeriod"/>
            </a:pPr>
            <a:r>
              <a:rPr lang="nl-NL" sz="2400" b="1" dirty="0">
                <a:solidFill>
                  <a:srgbClr val="000000"/>
                </a:solidFill>
                <a:effectLst/>
                <a:latin typeface="Verdana" panose="020B0604030504040204" pitchFamily="34" charset="0"/>
                <a:ea typeface="DejaVu Sans" panose="020B0603030804020204" pitchFamily="34" charset="0"/>
                <a:cs typeface="Lohit Hindi"/>
              </a:rPr>
              <a:t>Dreigend functieverlies</a:t>
            </a:r>
            <a:r>
              <a:rPr lang="nl-NL" sz="2400" dirty="0">
                <a:solidFill>
                  <a:srgbClr val="000000"/>
                </a:solidFill>
                <a:effectLst/>
                <a:latin typeface="Verdana" panose="020B0604030504040204" pitchFamily="34" charset="0"/>
                <a:ea typeface="DejaVu Sans" panose="020B0603030804020204" pitchFamily="34" charset="0"/>
                <a:cs typeface="Lohit Hindi"/>
              </a:rPr>
              <a:t>: De waarde in het dashboard wijkt steeds verder af van de ‘normaallijn’ en vormt grotere kans op falen. Er komt een melding wanneer de afwijking buiten de vooraf ingestelde drempelwaarden gaat en er is direct actie noodzakelijk. Er moet een correctieve maatregel worden genomen om falen te voorkomen.</a:t>
            </a:r>
          </a:p>
          <a:p>
            <a:pPr marL="342900" indent="-342900">
              <a:buFont typeface="+mj-lt"/>
              <a:buAutoNum type="arabicPeriod"/>
            </a:pPr>
            <a:r>
              <a:rPr lang="nl-NL" sz="2400" b="1" dirty="0">
                <a:solidFill>
                  <a:srgbClr val="000000"/>
                </a:solidFill>
                <a:effectLst/>
                <a:latin typeface="Verdana" panose="020B0604030504040204" pitchFamily="34" charset="0"/>
                <a:ea typeface="DejaVu Sans" panose="020B0603030804020204" pitchFamily="34" charset="0"/>
                <a:cs typeface="Lohit Hindi"/>
              </a:rPr>
              <a:t>Functieverlies</a:t>
            </a:r>
            <a:r>
              <a:rPr lang="nl-NL" sz="2400" dirty="0">
                <a:solidFill>
                  <a:srgbClr val="000000"/>
                </a:solidFill>
                <a:effectLst/>
                <a:latin typeface="Verdana" panose="020B0604030504040204" pitchFamily="34" charset="0"/>
                <a:ea typeface="DejaVu Sans" panose="020B0603030804020204" pitchFamily="34" charset="0"/>
                <a:cs typeface="Lohit Hindi"/>
              </a:rPr>
              <a:t> (storing): Er is functieverlies opgetreden. Er is daadwerkelijke een storing waarbij de drempelwaarde dusdanig afwijkt dat het gemonitorde deel bewezen faalt. Het overschrijden van een drempelwaarde kan gepaard gaan met een alarm welke door SCADA wordt gegenereerd, welke functieverlies vaststelt. Er is direct actie nodig om de storing op te lossen. Hierbij moet het storingen proces gevolgd worden en kan de informatie van de early warning en de informatie op het dashboard gebruikt worden om de storing snel en efficiënt op te lossen.</a:t>
            </a:r>
          </a:p>
          <a:p>
            <a:pPr marL="0" indent="0">
              <a:buNone/>
            </a:pPr>
            <a:r>
              <a:rPr lang="nl-NL" sz="2400" dirty="0">
                <a:solidFill>
                  <a:srgbClr val="000000"/>
                </a:solidFill>
                <a:effectLst/>
                <a:latin typeface="Verdana" panose="020B0604030504040204" pitchFamily="34" charset="0"/>
                <a:ea typeface="DejaVu Sans" panose="020B0603030804020204" pitchFamily="34" charset="0"/>
                <a:cs typeface="Lohit Hindi"/>
              </a:rPr>
              <a:t>Het figuur op de volgende pagina geeft een schematische weergave van de verschillende typen event en de daarbij horende drempelwaarden.</a:t>
            </a:r>
          </a:p>
          <a:p>
            <a:pPr marL="0" indent="0">
              <a:buNone/>
            </a:pPr>
            <a:endParaRPr lang="nl-NL" sz="4800" dirty="0"/>
          </a:p>
        </p:txBody>
      </p:sp>
      <p:sp>
        <p:nvSpPr>
          <p:cNvPr id="4" name="Tijdelijke aanduiding voor dianummer 3">
            <a:extLst>
              <a:ext uri="{FF2B5EF4-FFF2-40B4-BE49-F238E27FC236}">
                <a16:creationId xmlns:a16="http://schemas.microsoft.com/office/drawing/2014/main" id="{319E3797-693D-185C-45BD-6991337ECFA2}"/>
              </a:ext>
            </a:extLst>
          </p:cNvPr>
          <p:cNvSpPr>
            <a:spLocks noGrp="1"/>
          </p:cNvSpPr>
          <p:nvPr>
            <p:ph type="sldNum" sz="quarter" idx="12"/>
          </p:nvPr>
        </p:nvSpPr>
        <p:spPr/>
        <p:txBody>
          <a:bodyPr/>
          <a:lstStyle/>
          <a:p>
            <a:fld id="{6949BA98-4C1F-432F-A8F3-4F6B9CF669C2}" type="slidenum">
              <a:rPr lang="nl-NL" smtClean="0"/>
              <a:t>4</a:t>
            </a:fld>
            <a:endParaRPr lang="nl-NL"/>
          </a:p>
        </p:txBody>
      </p:sp>
    </p:spTree>
    <p:extLst>
      <p:ext uri="{BB962C8B-B14F-4D97-AF65-F5344CB8AC3E}">
        <p14:creationId xmlns:p14="http://schemas.microsoft.com/office/powerpoint/2010/main" val="196408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ep 27"/>
          <p:cNvGrpSpPr/>
          <p:nvPr/>
        </p:nvGrpSpPr>
        <p:grpSpPr>
          <a:xfrm>
            <a:off x="1156424" y="2736637"/>
            <a:ext cx="4878853" cy="3896428"/>
            <a:chOff x="726510" y="651353"/>
            <a:chExt cx="1841326" cy="1648029"/>
          </a:xfrm>
        </p:grpSpPr>
        <p:sp>
          <p:nvSpPr>
            <p:cNvPr id="25" name="Rechthoek 24"/>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dirty="0">
                <a:solidFill>
                  <a:srgbClr val="FFFFFF"/>
                </a:solidFill>
                <a:latin typeface="Verdana"/>
              </a:endParaRPr>
            </a:p>
          </p:txBody>
        </p:sp>
        <p:cxnSp>
          <p:nvCxnSpPr>
            <p:cNvPr id="5" name="Rechte verbindingslijn 4"/>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Vrije vorm 7"/>
            <p:cNvSpPr/>
            <p:nvPr/>
          </p:nvSpPr>
          <p:spPr>
            <a:xfrm>
              <a:off x="863404" y="1576962"/>
              <a:ext cx="1591697" cy="85618"/>
            </a:xfrm>
            <a:custGeom>
              <a:avLst/>
              <a:gdLst>
                <a:gd name="connsiteX0" fmla="*/ 0 w 1565753"/>
                <a:gd name="connsiteY0" fmla="*/ 75156 h 87682"/>
                <a:gd name="connsiteX1" fmla="*/ 62630 w 1565753"/>
                <a:gd name="connsiteY1" fmla="*/ 62630 h 87682"/>
                <a:gd name="connsiteX2" fmla="*/ 100208 w 1565753"/>
                <a:gd name="connsiteY2" fmla="*/ 50104 h 87682"/>
                <a:gd name="connsiteX3" fmla="*/ 175364 w 1565753"/>
                <a:gd name="connsiteY3" fmla="*/ 75156 h 87682"/>
                <a:gd name="connsiteX4" fmla="*/ 263047 w 1565753"/>
                <a:gd name="connsiteY4" fmla="*/ 62630 h 87682"/>
                <a:gd name="connsiteX5" fmla="*/ 325677 w 1565753"/>
                <a:gd name="connsiteY5" fmla="*/ 50104 h 87682"/>
                <a:gd name="connsiteX6" fmla="*/ 526093 w 1565753"/>
                <a:gd name="connsiteY6" fmla="*/ 62630 h 87682"/>
                <a:gd name="connsiteX7" fmla="*/ 638827 w 1565753"/>
                <a:gd name="connsiteY7" fmla="*/ 37578 h 87682"/>
                <a:gd name="connsiteX8" fmla="*/ 713984 w 1565753"/>
                <a:gd name="connsiteY8" fmla="*/ 0 h 87682"/>
                <a:gd name="connsiteX9" fmla="*/ 751562 w 1565753"/>
                <a:gd name="connsiteY9" fmla="*/ 12526 h 87682"/>
                <a:gd name="connsiteX10" fmla="*/ 776614 w 1565753"/>
                <a:gd name="connsiteY10" fmla="*/ 50104 h 87682"/>
                <a:gd name="connsiteX11" fmla="*/ 814192 w 1565753"/>
                <a:gd name="connsiteY11" fmla="*/ 87682 h 87682"/>
                <a:gd name="connsiteX12" fmla="*/ 951978 w 1565753"/>
                <a:gd name="connsiteY12" fmla="*/ 75156 h 87682"/>
                <a:gd name="connsiteX13" fmla="*/ 1027134 w 1565753"/>
                <a:gd name="connsiteY13" fmla="*/ 50104 h 87682"/>
                <a:gd name="connsiteX14" fmla="*/ 1114816 w 1565753"/>
                <a:gd name="connsiteY14" fmla="*/ 25052 h 87682"/>
                <a:gd name="connsiteX15" fmla="*/ 1189973 w 1565753"/>
                <a:gd name="connsiteY15" fmla="*/ 37578 h 87682"/>
                <a:gd name="connsiteX16" fmla="*/ 1240077 w 1565753"/>
                <a:gd name="connsiteY16" fmla="*/ 62630 h 87682"/>
                <a:gd name="connsiteX17" fmla="*/ 1327759 w 1565753"/>
                <a:gd name="connsiteY17" fmla="*/ 75156 h 87682"/>
                <a:gd name="connsiteX18" fmla="*/ 1490597 w 1565753"/>
                <a:gd name="connsiteY18" fmla="*/ 37578 h 87682"/>
                <a:gd name="connsiteX19" fmla="*/ 1528175 w 1565753"/>
                <a:gd name="connsiteY19" fmla="*/ 25052 h 87682"/>
                <a:gd name="connsiteX20" fmla="*/ 1565753 w 1565753"/>
                <a:gd name="connsiteY20" fmla="*/ 37578 h 87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65753" h="87682">
                  <a:moveTo>
                    <a:pt x="0" y="75156"/>
                  </a:moveTo>
                  <a:cubicBezTo>
                    <a:pt x="20877" y="70981"/>
                    <a:pt x="41976" y="67794"/>
                    <a:pt x="62630" y="62630"/>
                  </a:cubicBezTo>
                  <a:cubicBezTo>
                    <a:pt x="75439" y="59428"/>
                    <a:pt x="87085" y="48646"/>
                    <a:pt x="100208" y="50104"/>
                  </a:cubicBezTo>
                  <a:cubicBezTo>
                    <a:pt x="126454" y="53020"/>
                    <a:pt x="175364" y="75156"/>
                    <a:pt x="175364" y="75156"/>
                  </a:cubicBezTo>
                  <a:cubicBezTo>
                    <a:pt x="204592" y="70981"/>
                    <a:pt x="233924" y="67484"/>
                    <a:pt x="263047" y="62630"/>
                  </a:cubicBezTo>
                  <a:cubicBezTo>
                    <a:pt x="284047" y="59130"/>
                    <a:pt x="304387" y="50104"/>
                    <a:pt x="325677" y="50104"/>
                  </a:cubicBezTo>
                  <a:cubicBezTo>
                    <a:pt x="392613" y="50104"/>
                    <a:pt x="459288" y="58455"/>
                    <a:pt x="526093" y="62630"/>
                  </a:cubicBezTo>
                  <a:cubicBezTo>
                    <a:pt x="554958" y="57819"/>
                    <a:pt x="607991" y="52996"/>
                    <a:pt x="638827" y="37578"/>
                  </a:cubicBezTo>
                  <a:cubicBezTo>
                    <a:pt x="735953" y="-10985"/>
                    <a:pt x="619531" y="31484"/>
                    <a:pt x="713984" y="0"/>
                  </a:cubicBezTo>
                  <a:cubicBezTo>
                    <a:pt x="726510" y="4175"/>
                    <a:pt x="741252" y="4278"/>
                    <a:pt x="751562" y="12526"/>
                  </a:cubicBezTo>
                  <a:cubicBezTo>
                    <a:pt x="763317" y="21930"/>
                    <a:pt x="766976" y="38539"/>
                    <a:pt x="776614" y="50104"/>
                  </a:cubicBezTo>
                  <a:cubicBezTo>
                    <a:pt x="787955" y="63713"/>
                    <a:pt x="801666" y="75156"/>
                    <a:pt x="814192" y="87682"/>
                  </a:cubicBezTo>
                  <a:cubicBezTo>
                    <a:pt x="860121" y="83507"/>
                    <a:pt x="906562" y="83171"/>
                    <a:pt x="951978" y="75156"/>
                  </a:cubicBezTo>
                  <a:cubicBezTo>
                    <a:pt x="977983" y="70567"/>
                    <a:pt x="1002082" y="58455"/>
                    <a:pt x="1027134" y="50104"/>
                  </a:cubicBezTo>
                  <a:cubicBezTo>
                    <a:pt x="1081044" y="32134"/>
                    <a:pt x="1051903" y="40780"/>
                    <a:pt x="1114816" y="25052"/>
                  </a:cubicBezTo>
                  <a:cubicBezTo>
                    <a:pt x="1139868" y="29227"/>
                    <a:pt x="1165646" y="30280"/>
                    <a:pt x="1189973" y="37578"/>
                  </a:cubicBezTo>
                  <a:cubicBezTo>
                    <a:pt x="1207858" y="42944"/>
                    <a:pt x="1222062" y="57717"/>
                    <a:pt x="1240077" y="62630"/>
                  </a:cubicBezTo>
                  <a:cubicBezTo>
                    <a:pt x="1268561" y="70398"/>
                    <a:pt x="1298532" y="70981"/>
                    <a:pt x="1327759" y="75156"/>
                  </a:cubicBezTo>
                  <a:cubicBezTo>
                    <a:pt x="1441583" y="58895"/>
                    <a:pt x="1387432" y="71966"/>
                    <a:pt x="1490597" y="37578"/>
                  </a:cubicBezTo>
                  <a:lnTo>
                    <a:pt x="1528175" y="25052"/>
                  </a:lnTo>
                  <a:lnTo>
                    <a:pt x="1565753" y="37578"/>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cxnSp>
          <p:nvCxnSpPr>
            <p:cNvPr id="17" name="Rechte verbindingslijn 16"/>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2" name="Tekstvak 21"/>
            <p:cNvSpPr txBox="1"/>
            <p:nvPr/>
          </p:nvSpPr>
          <p:spPr>
            <a:xfrm>
              <a:off x="1239129" y="1943110"/>
              <a:ext cx="850130" cy="201069"/>
            </a:xfrm>
            <a:prstGeom prst="rect">
              <a:avLst/>
            </a:prstGeom>
            <a:noFill/>
          </p:spPr>
          <p:txBody>
            <a:bodyPr wrap="none" rtlCol="0">
              <a:spAutoFit/>
            </a:bodyPr>
            <a:lstStyle/>
            <a:p>
              <a:pPr algn="ctr" defTabSz="1625529"/>
              <a:r>
                <a:rPr lang="nl-NL" sz="2489" b="1" dirty="0">
                  <a:solidFill>
                    <a:srgbClr val="000000"/>
                  </a:solidFill>
                  <a:latin typeface="Verdana"/>
                </a:rPr>
                <a:t>Informatief</a:t>
              </a:r>
            </a:p>
          </p:txBody>
        </p:sp>
      </p:grpSp>
      <p:cxnSp>
        <p:nvCxnSpPr>
          <p:cNvPr id="32" name="Rechte verbindingslijn 31"/>
          <p:cNvCxnSpPr/>
          <p:nvPr/>
        </p:nvCxnSpPr>
        <p:spPr>
          <a:xfrm>
            <a:off x="1317522" y="2160141"/>
            <a:ext cx="19770227"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10753030" y="2681319"/>
            <a:ext cx="0" cy="884469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5" name="Tekstvak 34"/>
          <p:cNvSpPr txBox="1"/>
          <p:nvPr/>
        </p:nvSpPr>
        <p:spPr>
          <a:xfrm>
            <a:off x="7152132" y="1407812"/>
            <a:ext cx="7301999" cy="639406"/>
          </a:xfrm>
          <a:prstGeom prst="rect">
            <a:avLst/>
          </a:prstGeom>
          <a:noFill/>
        </p:spPr>
        <p:txBody>
          <a:bodyPr wrap="none" rtlCol="0">
            <a:spAutoFit/>
          </a:bodyPr>
          <a:lstStyle/>
          <a:p>
            <a:pPr defTabSz="1625529"/>
            <a:r>
              <a:rPr lang="nl-NL" sz="3555" b="1" dirty="0">
                <a:solidFill>
                  <a:srgbClr val="000000"/>
                </a:solidFill>
                <a:latin typeface="Verdana"/>
              </a:rPr>
              <a:t>Typen early warning events</a:t>
            </a:r>
          </a:p>
        </p:txBody>
      </p:sp>
      <p:cxnSp>
        <p:nvCxnSpPr>
          <p:cNvPr id="43" name="Rechte verbindingslijn 42"/>
          <p:cNvCxnSpPr/>
          <p:nvPr/>
        </p:nvCxnSpPr>
        <p:spPr>
          <a:xfrm>
            <a:off x="1317522" y="7209560"/>
            <a:ext cx="1977022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1" name="Rechte verbindingslijn 50"/>
          <p:cNvCxnSpPr/>
          <p:nvPr/>
        </p:nvCxnSpPr>
        <p:spPr>
          <a:xfrm>
            <a:off x="1488318" y="3990297"/>
            <a:ext cx="4148683"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Rechte verbindingslijn 51"/>
          <p:cNvCxnSpPr/>
          <p:nvPr/>
        </p:nvCxnSpPr>
        <p:spPr>
          <a:xfrm>
            <a:off x="1488320" y="4470328"/>
            <a:ext cx="4148683"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53" name="Rechte verbindingslijn 52"/>
          <p:cNvCxnSpPr/>
          <p:nvPr/>
        </p:nvCxnSpPr>
        <p:spPr>
          <a:xfrm>
            <a:off x="1488320" y="4949392"/>
            <a:ext cx="4148683"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nvGrpSpPr>
          <p:cNvPr id="61" name="Groep 60"/>
          <p:cNvGrpSpPr/>
          <p:nvPr/>
        </p:nvGrpSpPr>
        <p:grpSpPr>
          <a:xfrm>
            <a:off x="11794196" y="2689651"/>
            <a:ext cx="4878853" cy="3896428"/>
            <a:chOff x="726510" y="651353"/>
            <a:chExt cx="1841326" cy="1648029"/>
          </a:xfrm>
        </p:grpSpPr>
        <p:sp>
          <p:nvSpPr>
            <p:cNvPr id="62" name="Rechthoek 61"/>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dirty="0">
                <a:solidFill>
                  <a:srgbClr val="FFFFFF"/>
                </a:solidFill>
                <a:latin typeface="Verdana"/>
              </a:endParaRPr>
            </a:p>
          </p:txBody>
        </p:sp>
        <p:cxnSp>
          <p:nvCxnSpPr>
            <p:cNvPr id="63" name="Rechte verbindingslijn 62"/>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Rechte verbindingslijn 63"/>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Rechte verbindingslijn 65"/>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7" name="Tekstvak 66"/>
            <p:cNvSpPr txBox="1"/>
            <p:nvPr/>
          </p:nvSpPr>
          <p:spPr>
            <a:xfrm>
              <a:off x="1127398" y="1939685"/>
              <a:ext cx="1069741" cy="201069"/>
            </a:xfrm>
            <a:prstGeom prst="rect">
              <a:avLst/>
            </a:prstGeom>
            <a:noFill/>
          </p:spPr>
          <p:txBody>
            <a:bodyPr wrap="none" rtlCol="0">
              <a:spAutoFit/>
            </a:bodyPr>
            <a:lstStyle/>
            <a:p>
              <a:pPr algn="ctr" defTabSz="1625529"/>
              <a:r>
                <a:rPr lang="nl-NL" sz="2489" b="1" dirty="0">
                  <a:solidFill>
                    <a:srgbClr val="000000"/>
                  </a:solidFill>
                  <a:latin typeface="Verdana"/>
                </a:rPr>
                <a:t>Waarschuwing</a:t>
              </a:r>
            </a:p>
          </p:txBody>
        </p:sp>
      </p:grpSp>
      <p:cxnSp>
        <p:nvCxnSpPr>
          <p:cNvPr id="68" name="Rechte verbindingslijn 67"/>
          <p:cNvCxnSpPr/>
          <p:nvPr/>
        </p:nvCxnSpPr>
        <p:spPr>
          <a:xfrm>
            <a:off x="12126091" y="3943311"/>
            <a:ext cx="4148683"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12126092" y="4423342"/>
            <a:ext cx="4148683"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0" name="Rechte verbindingslijn 69"/>
          <p:cNvCxnSpPr/>
          <p:nvPr/>
        </p:nvCxnSpPr>
        <p:spPr>
          <a:xfrm>
            <a:off x="12126092" y="4902406"/>
            <a:ext cx="4148683"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nvGrpSpPr>
          <p:cNvPr id="9" name="Groep 8"/>
          <p:cNvGrpSpPr/>
          <p:nvPr/>
        </p:nvGrpSpPr>
        <p:grpSpPr>
          <a:xfrm>
            <a:off x="17167433" y="3356259"/>
            <a:ext cx="3063475" cy="2345379"/>
            <a:chOff x="9656916" y="1887858"/>
            <a:chExt cx="1723247" cy="1319308"/>
          </a:xfrm>
        </p:grpSpPr>
        <p:sp>
          <p:nvSpPr>
            <p:cNvPr id="76" name="Pijl-rechts 75"/>
            <p:cNvSpPr/>
            <p:nvPr/>
          </p:nvSpPr>
          <p:spPr>
            <a:xfrm rot="482224">
              <a:off x="9656916" y="2445934"/>
              <a:ext cx="1028544" cy="339702"/>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nvGrpSpPr>
            <p:cNvPr id="3" name="Groep 2"/>
            <p:cNvGrpSpPr/>
            <p:nvPr/>
          </p:nvGrpSpPr>
          <p:grpSpPr>
            <a:xfrm>
              <a:off x="10912374" y="1887858"/>
              <a:ext cx="467789" cy="1319308"/>
              <a:chOff x="10912374" y="1887858"/>
              <a:chExt cx="467789" cy="1319308"/>
            </a:xfrm>
          </p:grpSpPr>
          <p:grpSp>
            <p:nvGrpSpPr>
              <p:cNvPr id="71" name="Groep 70"/>
              <p:cNvGrpSpPr>
                <a:grpSpLocks noChangeAspect="1"/>
              </p:cNvGrpSpPr>
              <p:nvPr/>
            </p:nvGrpSpPr>
            <p:grpSpPr>
              <a:xfrm>
                <a:off x="10931841" y="1887858"/>
                <a:ext cx="428857" cy="1319308"/>
                <a:chOff x="1638556" y="3981450"/>
                <a:chExt cx="259612" cy="798654"/>
              </a:xfrm>
            </p:grpSpPr>
            <p:sp>
              <p:nvSpPr>
                <p:cNvPr id="72" name="Afgeronde rechthoek 71"/>
                <p:cNvSpPr/>
                <p:nvPr/>
              </p:nvSpPr>
              <p:spPr>
                <a:xfrm>
                  <a:off x="1638556" y="3981450"/>
                  <a:ext cx="259612" cy="798654"/>
                </a:xfrm>
                <a:prstGeom prst="roundRect">
                  <a:avLst/>
                </a:prstGeom>
                <a:solidFill>
                  <a:schemeClr val="accent6">
                    <a:lumMod val="95000"/>
                    <a:lumOff val="5000"/>
                  </a:schemeClr>
                </a:solidFill>
                <a:ln>
                  <a:solidFill>
                    <a:schemeClr val="accent6">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73" name="Ovaal 72"/>
                <p:cNvSpPr/>
                <p:nvPr/>
              </p:nvSpPr>
              <p:spPr>
                <a:xfrm>
                  <a:off x="1693883" y="4572399"/>
                  <a:ext cx="148958" cy="1483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74" name="Ovaal 73"/>
                <p:cNvSpPr/>
                <p:nvPr/>
              </p:nvSpPr>
              <p:spPr>
                <a:xfrm>
                  <a:off x="1693883" y="4196126"/>
                  <a:ext cx="148958" cy="148316"/>
                </a:xfrm>
                <a:prstGeom prst="ellipse">
                  <a:avLst/>
                </a:prstGeom>
                <a:solidFill>
                  <a:srgbClr val="FD86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75" name="Ovaal 74"/>
                <p:cNvSpPr/>
                <p:nvPr/>
              </p:nvSpPr>
              <p:spPr>
                <a:xfrm>
                  <a:off x="1693883" y="4003513"/>
                  <a:ext cx="148958" cy="14831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sp>
            <p:nvSpPr>
              <p:cNvPr id="79" name="Zon 78"/>
              <p:cNvSpPr/>
              <p:nvPr/>
            </p:nvSpPr>
            <p:spPr>
              <a:xfrm>
                <a:off x="10912374" y="2450853"/>
                <a:ext cx="467789" cy="462690"/>
              </a:xfrm>
              <a:prstGeom prst="sun">
                <a:avLst/>
              </a:prstGeom>
              <a:solidFill>
                <a:srgbClr val="F9E11E"/>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grpSp>
      <p:grpSp>
        <p:nvGrpSpPr>
          <p:cNvPr id="2" name="Groep 1"/>
          <p:cNvGrpSpPr/>
          <p:nvPr/>
        </p:nvGrpSpPr>
        <p:grpSpPr>
          <a:xfrm>
            <a:off x="6516953" y="3403245"/>
            <a:ext cx="3076183" cy="2381010"/>
            <a:chOff x="3665875" y="1914288"/>
            <a:chExt cx="1730395" cy="1339351"/>
          </a:xfrm>
        </p:grpSpPr>
        <p:grpSp>
          <p:nvGrpSpPr>
            <p:cNvPr id="12" name="Groep 11"/>
            <p:cNvGrpSpPr/>
            <p:nvPr/>
          </p:nvGrpSpPr>
          <p:grpSpPr>
            <a:xfrm>
              <a:off x="4928481" y="1914288"/>
              <a:ext cx="467789" cy="1339351"/>
              <a:chOff x="4928481" y="1914288"/>
              <a:chExt cx="467789" cy="1339351"/>
            </a:xfrm>
          </p:grpSpPr>
          <p:grpSp>
            <p:nvGrpSpPr>
              <p:cNvPr id="54" name="Groep 53"/>
              <p:cNvGrpSpPr>
                <a:grpSpLocks noChangeAspect="1"/>
              </p:cNvGrpSpPr>
              <p:nvPr/>
            </p:nvGrpSpPr>
            <p:grpSpPr>
              <a:xfrm>
                <a:off x="4947948" y="1914288"/>
                <a:ext cx="428857" cy="1319308"/>
                <a:chOff x="1638556" y="3981450"/>
                <a:chExt cx="259612" cy="798654"/>
              </a:xfrm>
            </p:grpSpPr>
            <p:sp>
              <p:nvSpPr>
                <p:cNvPr id="55" name="Afgeronde rechthoek 54"/>
                <p:cNvSpPr/>
                <p:nvPr/>
              </p:nvSpPr>
              <p:spPr>
                <a:xfrm>
                  <a:off x="1638556" y="3981450"/>
                  <a:ext cx="259612" cy="798654"/>
                </a:xfrm>
                <a:prstGeom prst="roundRect">
                  <a:avLst/>
                </a:prstGeom>
                <a:solidFill>
                  <a:schemeClr val="accent6">
                    <a:lumMod val="95000"/>
                    <a:lumOff val="5000"/>
                  </a:schemeClr>
                </a:solidFill>
                <a:ln>
                  <a:solidFill>
                    <a:schemeClr val="accent6">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57" name="Ovaal 56"/>
                <p:cNvSpPr/>
                <p:nvPr/>
              </p:nvSpPr>
              <p:spPr>
                <a:xfrm>
                  <a:off x="1693883" y="4391865"/>
                  <a:ext cx="148958" cy="14831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58" name="Ovaal 57"/>
                <p:cNvSpPr/>
                <p:nvPr/>
              </p:nvSpPr>
              <p:spPr>
                <a:xfrm>
                  <a:off x="1693883" y="4196126"/>
                  <a:ext cx="148958" cy="148316"/>
                </a:xfrm>
                <a:prstGeom prst="ellipse">
                  <a:avLst/>
                </a:prstGeom>
                <a:solidFill>
                  <a:srgbClr val="FD86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59" name="Ovaal 58"/>
                <p:cNvSpPr/>
                <p:nvPr/>
              </p:nvSpPr>
              <p:spPr>
                <a:xfrm>
                  <a:off x="1693883" y="4003513"/>
                  <a:ext cx="148958" cy="14831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sp>
            <p:nvSpPr>
              <p:cNvPr id="10" name="Zon 9"/>
              <p:cNvSpPr/>
              <p:nvPr/>
            </p:nvSpPr>
            <p:spPr>
              <a:xfrm>
                <a:off x="4928481" y="2790949"/>
                <a:ext cx="467789" cy="46269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sp>
          <p:nvSpPr>
            <p:cNvPr id="80" name="Pijl-rechts 79"/>
            <p:cNvSpPr/>
            <p:nvPr/>
          </p:nvSpPr>
          <p:spPr>
            <a:xfrm rot="482224">
              <a:off x="3665875" y="2707180"/>
              <a:ext cx="1028544" cy="339702"/>
            </a:xfrm>
            <a:prstGeom prst="rightArrow">
              <a:avLst/>
            </a:prstGeom>
            <a:solidFill>
              <a:schemeClr val="tx2"/>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grpSp>
        <p:nvGrpSpPr>
          <p:cNvPr id="81" name="Groep 80"/>
          <p:cNvGrpSpPr/>
          <p:nvPr/>
        </p:nvGrpSpPr>
        <p:grpSpPr>
          <a:xfrm>
            <a:off x="1156424" y="7673987"/>
            <a:ext cx="4878854" cy="3896427"/>
            <a:chOff x="726510" y="651353"/>
            <a:chExt cx="1841326" cy="1648029"/>
          </a:xfrm>
        </p:grpSpPr>
        <p:sp>
          <p:nvSpPr>
            <p:cNvPr id="82" name="Rechthoek 81"/>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dirty="0">
                <a:solidFill>
                  <a:srgbClr val="FFFFFF"/>
                </a:solidFill>
                <a:latin typeface="Verdana"/>
              </a:endParaRPr>
            </a:p>
          </p:txBody>
        </p:sp>
        <p:cxnSp>
          <p:nvCxnSpPr>
            <p:cNvPr id="83" name="Rechte verbindingslijn 82"/>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4" name="Rechte verbindingslijn 83"/>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5" name="Rechte verbindingslijn 84"/>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6" name="Tekstvak 85"/>
            <p:cNvSpPr txBox="1"/>
            <p:nvPr/>
          </p:nvSpPr>
          <p:spPr>
            <a:xfrm>
              <a:off x="807841" y="1953291"/>
              <a:ext cx="1646295" cy="201069"/>
            </a:xfrm>
            <a:prstGeom prst="rect">
              <a:avLst/>
            </a:prstGeom>
            <a:noFill/>
          </p:spPr>
          <p:txBody>
            <a:bodyPr wrap="none" rtlCol="0">
              <a:spAutoFit/>
            </a:bodyPr>
            <a:lstStyle/>
            <a:p>
              <a:pPr defTabSz="1625529"/>
              <a:r>
                <a:rPr lang="nl-NL" sz="2489" b="1" dirty="0">
                  <a:solidFill>
                    <a:srgbClr val="000000"/>
                  </a:solidFill>
                  <a:latin typeface="Verdana"/>
                </a:rPr>
                <a:t>Dreigend functieverlies</a:t>
              </a:r>
            </a:p>
          </p:txBody>
        </p:sp>
      </p:grpSp>
      <p:cxnSp>
        <p:nvCxnSpPr>
          <p:cNvPr id="99" name="Rechte verbindingslijn 98"/>
          <p:cNvCxnSpPr/>
          <p:nvPr/>
        </p:nvCxnSpPr>
        <p:spPr>
          <a:xfrm>
            <a:off x="1488318" y="8935979"/>
            <a:ext cx="4148683"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100" name="Rechte verbindingslijn 99"/>
          <p:cNvCxnSpPr/>
          <p:nvPr/>
        </p:nvCxnSpPr>
        <p:spPr>
          <a:xfrm>
            <a:off x="1488320" y="9416010"/>
            <a:ext cx="4148683"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101" name="Rechte verbindingslijn 100"/>
          <p:cNvCxnSpPr/>
          <p:nvPr/>
        </p:nvCxnSpPr>
        <p:spPr>
          <a:xfrm>
            <a:off x="1488320" y="9895073"/>
            <a:ext cx="4148683"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nvGrpSpPr>
          <p:cNvPr id="4" name="Groep 3"/>
          <p:cNvGrpSpPr/>
          <p:nvPr/>
        </p:nvGrpSpPr>
        <p:grpSpPr>
          <a:xfrm>
            <a:off x="6478338" y="8348926"/>
            <a:ext cx="3114797" cy="2345379"/>
            <a:chOff x="3644154" y="4696302"/>
            <a:chExt cx="1752116" cy="1319308"/>
          </a:xfrm>
        </p:grpSpPr>
        <p:sp>
          <p:nvSpPr>
            <p:cNvPr id="107" name="Pijl-rechts 106"/>
            <p:cNvSpPr/>
            <p:nvPr/>
          </p:nvSpPr>
          <p:spPr>
            <a:xfrm rot="333335">
              <a:off x="3644154" y="4921925"/>
              <a:ext cx="1028544" cy="339702"/>
            </a:xfrm>
            <a:prstGeom prst="rightArrow">
              <a:avLst/>
            </a:prstGeom>
            <a:solidFill>
              <a:srgbClr val="FD860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nvGrpSpPr>
            <p:cNvPr id="6" name="Groep 5"/>
            <p:cNvGrpSpPr/>
            <p:nvPr/>
          </p:nvGrpSpPr>
          <p:grpSpPr>
            <a:xfrm>
              <a:off x="4928481" y="4696302"/>
              <a:ext cx="467789" cy="1319308"/>
              <a:chOff x="4928481" y="4696302"/>
              <a:chExt cx="467789" cy="1319308"/>
            </a:xfrm>
          </p:grpSpPr>
          <p:grpSp>
            <p:nvGrpSpPr>
              <p:cNvPr id="102" name="Groep 101"/>
              <p:cNvGrpSpPr>
                <a:grpSpLocks noChangeAspect="1"/>
              </p:cNvGrpSpPr>
              <p:nvPr/>
            </p:nvGrpSpPr>
            <p:grpSpPr>
              <a:xfrm>
                <a:off x="4947948" y="4696302"/>
                <a:ext cx="428857" cy="1319308"/>
                <a:chOff x="1638556" y="3981450"/>
                <a:chExt cx="259612" cy="798654"/>
              </a:xfrm>
            </p:grpSpPr>
            <p:sp>
              <p:nvSpPr>
                <p:cNvPr id="103" name="Afgeronde rechthoek 102"/>
                <p:cNvSpPr/>
                <p:nvPr/>
              </p:nvSpPr>
              <p:spPr>
                <a:xfrm>
                  <a:off x="1638556" y="3981450"/>
                  <a:ext cx="259612" cy="798654"/>
                </a:xfrm>
                <a:prstGeom prst="roundRect">
                  <a:avLst/>
                </a:prstGeom>
                <a:solidFill>
                  <a:schemeClr val="accent6">
                    <a:lumMod val="95000"/>
                    <a:lumOff val="5000"/>
                  </a:schemeClr>
                </a:solidFill>
                <a:ln>
                  <a:solidFill>
                    <a:schemeClr val="accent6">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04" name="Ovaal 103"/>
                <p:cNvSpPr/>
                <p:nvPr/>
              </p:nvSpPr>
              <p:spPr>
                <a:xfrm>
                  <a:off x="1693883" y="4572399"/>
                  <a:ext cx="148958" cy="1483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06" name="Ovaal 105"/>
                <p:cNvSpPr/>
                <p:nvPr/>
              </p:nvSpPr>
              <p:spPr>
                <a:xfrm>
                  <a:off x="1693883" y="4003513"/>
                  <a:ext cx="148958" cy="14831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sp>
            <p:nvSpPr>
              <p:cNvPr id="109" name="Ovaal 108"/>
              <p:cNvSpPr/>
              <p:nvPr/>
            </p:nvSpPr>
            <p:spPr>
              <a:xfrm>
                <a:off x="5037626" y="5361088"/>
                <a:ext cx="246066" cy="2450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08" name="Zon 107"/>
              <p:cNvSpPr/>
              <p:nvPr/>
            </p:nvSpPr>
            <p:spPr>
              <a:xfrm>
                <a:off x="4928481" y="4938076"/>
                <a:ext cx="467789" cy="462690"/>
              </a:xfrm>
              <a:prstGeom prst="sun">
                <a:avLst/>
              </a:prstGeom>
              <a:solidFill>
                <a:srgbClr val="FD860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grpSp>
      <p:grpSp>
        <p:nvGrpSpPr>
          <p:cNvPr id="110" name="Groep 109"/>
          <p:cNvGrpSpPr/>
          <p:nvPr/>
        </p:nvGrpSpPr>
        <p:grpSpPr>
          <a:xfrm>
            <a:off x="11794197" y="7673987"/>
            <a:ext cx="4878853" cy="3896427"/>
            <a:chOff x="726510" y="651353"/>
            <a:chExt cx="1841326" cy="1648029"/>
          </a:xfrm>
        </p:grpSpPr>
        <p:sp>
          <p:nvSpPr>
            <p:cNvPr id="111" name="Rechthoek 110"/>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dirty="0">
                <a:solidFill>
                  <a:srgbClr val="FFFFFF"/>
                </a:solidFill>
                <a:latin typeface="Verdana"/>
              </a:endParaRPr>
            </a:p>
          </p:txBody>
        </p:sp>
        <p:cxnSp>
          <p:nvCxnSpPr>
            <p:cNvPr id="112" name="Rechte verbindingslijn 111"/>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3" name="Rechte verbindingslijn 112"/>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4" name="Rechte verbindingslijn 113"/>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828024" y="1975584"/>
              <a:ext cx="1684410" cy="201069"/>
            </a:xfrm>
            <a:prstGeom prst="rect">
              <a:avLst/>
            </a:prstGeom>
            <a:noFill/>
          </p:spPr>
          <p:txBody>
            <a:bodyPr wrap="none" rtlCol="0">
              <a:spAutoFit/>
            </a:bodyPr>
            <a:lstStyle/>
            <a:p>
              <a:pPr algn="ctr" defTabSz="1625529"/>
              <a:r>
                <a:rPr lang="nl-NL" sz="2489" b="1" dirty="0">
                  <a:solidFill>
                    <a:srgbClr val="000000"/>
                  </a:solidFill>
                  <a:latin typeface="Verdana"/>
                </a:rPr>
                <a:t>Functieverlies (Storing)</a:t>
              </a:r>
            </a:p>
          </p:txBody>
        </p:sp>
      </p:grpSp>
      <p:cxnSp>
        <p:nvCxnSpPr>
          <p:cNvPr id="117" name="Rechte verbindingslijn 116"/>
          <p:cNvCxnSpPr/>
          <p:nvPr/>
        </p:nvCxnSpPr>
        <p:spPr>
          <a:xfrm>
            <a:off x="12126091" y="8935979"/>
            <a:ext cx="4148683"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118" name="Rechte verbindingslijn 117"/>
          <p:cNvCxnSpPr/>
          <p:nvPr/>
        </p:nvCxnSpPr>
        <p:spPr>
          <a:xfrm>
            <a:off x="12126092" y="9416010"/>
            <a:ext cx="4148683"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119" name="Rechte verbindingslijn 118"/>
          <p:cNvCxnSpPr/>
          <p:nvPr/>
        </p:nvCxnSpPr>
        <p:spPr>
          <a:xfrm>
            <a:off x="12126092" y="9895073"/>
            <a:ext cx="4148683"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nvGrpSpPr>
          <p:cNvPr id="11" name="Groep 10"/>
          <p:cNvGrpSpPr/>
          <p:nvPr/>
        </p:nvGrpSpPr>
        <p:grpSpPr>
          <a:xfrm>
            <a:off x="17116109" y="8290139"/>
            <a:ext cx="3114797" cy="2404167"/>
            <a:chOff x="9628046" y="4663233"/>
            <a:chExt cx="1752116" cy="1352377"/>
          </a:xfrm>
        </p:grpSpPr>
        <p:sp>
          <p:nvSpPr>
            <p:cNvPr id="124" name="Pijl-rechts 123"/>
            <p:cNvSpPr/>
            <p:nvPr/>
          </p:nvSpPr>
          <p:spPr>
            <a:xfrm rot="333335">
              <a:off x="9628046" y="4665589"/>
              <a:ext cx="1028544" cy="339702"/>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nvGrpSpPr>
            <p:cNvPr id="13" name="Groep 12"/>
            <p:cNvGrpSpPr/>
            <p:nvPr/>
          </p:nvGrpSpPr>
          <p:grpSpPr>
            <a:xfrm>
              <a:off x="10912373" y="4663233"/>
              <a:ext cx="467789" cy="1352377"/>
              <a:chOff x="10912373" y="4663233"/>
              <a:chExt cx="467789" cy="1352377"/>
            </a:xfrm>
          </p:grpSpPr>
          <p:grpSp>
            <p:nvGrpSpPr>
              <p:cNvPr id="120" name="Groep 119"/>
              <p:cNvGrpSpPr>
                <a:grpSpLocks noChangeAspect="1"/>
              </p:cNvGrpSpPr>
              <p:nvPr/>
            </p:nvGrpSpPr>
            <p:grpSpPr>
              <a:xfrm>
                <a:off x="10931841" y="4696302"/>
                <a:ext cx="428857" cy="1319308"/>
                <a:chOff x="1638556" y="3981450"/>
                <a:chExt cx="259612" cy="798654"/>
              </a:xfrm>
            </p:grpSpPr>
            <p:sp>
              <p:nvSpPr>
                <p:cNvPr id="121" name="Afgeronde rechthoek 120"/>
                <p:cNvSpPr/>
                <p:nvPr/>
              </p:nvSpPr>
              <p:spPr>
                <a:xfrm>
                  <a:off x="1638556" y="3981450"/>
                  <a:ext cx="259612" cy="798654"/>
                </a:xfrm>
                <a:prstGeom prst="roundRect">
                  <a:avLst/>
                </a:prstGeom>
                <a:solidFill>
                  <a:schemeClr val="accent6">
                    <a:lumMod val="95000"/>
                    <a:lumOff val="5000"/>
                  </a:schemeClr>
                </a:solidFill>
                <a:ln>
                  <a:solidFill>
                    <a:schemeClr val="accent6">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22" name="Ovaal 121"/>
                <p:cNvSpPr/>
                <p:nvPr/>
              </p:nvSpPr>
              <p:spPr>
                <a:xfrm>
                  <a:off x="1693883" y="4572399"/>
                  <a:ext cx="148958" cy="1483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sp>
            <p:nvSpPr>
              <p:cNvPr id="125" name="Ovaal 124"/>
              <p:cNvSpPr/>
              <p:nvPr/>
            </p:nvSpPr>
            <p:spPr>
              <a:xfrm>
                <a:off x="11023235" y="5369236"/>
                <a:ext cx="246066" cy="2450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27" name="Ovaal 126"/>
              <p:cNvSpPr/>
              <p:nvPr/>
            </p:nvSpPr>
            <p:spPr>
              <a:xfrm>
                <a:off x="11023235" y="5069466"/>
                <a:ext cx="246066" cy="245005"/>
              </a:xfrm>
              <a:prstGeom prst="ellipse">
                <a:avLst/>
              </a:prstGeom>
              <a:solidFill>
                <a:srgbClr val="FD86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26" name="Zon 125"/>
              <p:cNvSpPr/>
              <p:nvPr/>
            </p:nvSpPr>
            <p:spPr>
              <a:xfrm>
                <a:off x="10912373" y="4663233"/>
                <a:ext cx="467789" cy="462690"/>
              </a:xfrm>
              <a:prstGeom prst="sun">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grpSp>
      </p:grpSp>
      <p:sp>
        <p:nvSpPr>
          <p:cNvPr id="128" name="Vrije vorm 127"/>
          <p:cNvSpPr/>
          <p:nvPr/>
        </p:nvSpPr>
        <p:spPr>
          <a:xfrm>
            <a:off x="12175338" y="8124983"/>
            <a:ext cx="4145723" cy="2457672"/>
          </a:xfrm>
          <a:custGeom>
            <a:avLst/>
            <a:gdLst>
              <a:gd name="connsiteX0" fmla="*/ 0 w 2332026"/>
              <a:gd name="connsiteY0" fmla="*/ 1051081 h 1382474"/>
              <a:gd name="connsiteX1" fmla="*/ 429584 w 2332026"/>
              <a:gd name="connsiteY1" fmla="*/ 480348 h 1382474"/>
              <a:gd name="connsiteX2" fmla="*/ 515500 w 2332026"/>
              <a:gd name="connsiteY2" fmla="*/ 572402 h 1382474"/>
              <a:gd name="connsiteX3" fmla="*/ 570733 w 2332026"/>
              <a:gd name="connsiteY3" fmla="*/ 504896 h 1382474"/>
              <a:gd name="connsiteX4" fmla="*/ 711882 w 2332026"/>
              <a:gd name="connsiteY4" fmla="*/ 596950 h 1382474"/>
              <a:gd name="connsiteX5" fmla="*/ 981906 w 2332026"/>
              <a:gd name="connsiteY5" fmla="*/ 302378 h 1382474"/>
              <a:gd name="connsiteX6" fmla="*/ 1092370 w 2332026"/>
              <a:gd name="connsiteY6" fmla="*/ 394431 h 1382474"/>
              <a:gd name="connsiteX7" fmla="*/ 1276477 w 2332026"/>
              <a:gd name="connsiteY7" fmla="*/ 191913 h 1382474"/>
              <a:gd name="connsiteX8" fmla="*/ 1423763 w 2332026"/>
              <a:gd name="connsiteY8" fmla="*/ 314652 h 1382474"/>
              <a:gd name="connsiteX9" fmla="*/ 1601734 w 2332026"/>
              <a:gd name="connsiteY9" fmla="*/ 105997 h 1382474"/>
              <a:gd name="connsiteX10" fmla="*/ 2043592 w 2332026"/>
              <a:gd name="connsiteY10" fmla="*/ 99860 h 1382474"/>
              <a:gd name="connsiteX11" fmla="*/ 2221562 w 2332026"/>
              <a:gd name="connsiteY11" fmla="*/ 1364064 h 1382474"/>
              <a:gd name="connsiteX12" fmla="*/ 2221562 w 2332026"/>
              <a:gd name="connsiteY12" fmla="*/ 1364064 h 1382474"/>
              <a:gd name="connsiteX13" fmla="*/ 2307479 w 2332026"/>
              <a:gd name="connsiteY13" fmla="*/ 1376337 h 1382474"/>
              <a:gd name="connsiteX14" fmla="*/ 2332026 w 2332026"/>
              <a:gd name="connsiteY14" fmla="*/ 1382474 h 138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32026" h="1382474">
                <a:moveTo>
                  <a:pt x="0" y="1051081"/>
                </a:moveTo>
                <a:cubicBezTo>
                  <a:pt x="171833" y="805604"/>
                  <a:pt x="343667" y="560128"/>
                  <a:pt x="429584" y="480348"/>
                </a:cubicBezTo>
                <a:cubicBezTo>
                  <a:pt x="515501" y="400568"/>
                  <a:pt x="491975" y="568311"/>
                  <a:pt x="515500" y="572402"/>
                </a:cubicBezTo>
                <a:cubicBezTo>
                  <a:pt x="539025" y="576493"/>
                  <a:pt x="538003" y="500805"/>
                  <a:pt x="570733" y="504896"/>
                </a:cubicBezTo>
                <a:cubicBezTo>
                  <a:pt x="603463" y="508987"/>
                  <a:pt x="643353" y="630703"/>
                  <a:pt x="711882" y="596950"/>
                </a:cubicBezTo>
                <a:cubicBezTo>
                  <a:pt x="780411" y="563197"/>
                  <a:pt x="918491" y="336131"/>
                  <a:pt x="981906" y="302378"/>
                </a:cubicBezTo>
                <a:cubicBezTo>
                  <a:pt x="1045321" y="268625"/>
                  <a:pt x="1043275" y="412842"/>
                  <a:pt x="1092370" y="394431"/>
                </a:cubicBezTo>
                <a:cubicBezTo>
                  <a:pt x="1141465" y="376020"/>
                  <a:pt x="1221245" y="205209"/>
                  <a:pt x="1276477" y="191913"/>
                </a:cubicBezTo>
                <a:cubicBezTo>
                  <a:pt x="1331709" y="178617"/>
                  <a:pt x="1369554" y="328971"/>
                  <a:pt x="1423763" y="314652"/>
                </a:cubicBezTo>
                <a:cubicBezTo>
                  <a:pt x="1477972" y="300333"/>
                  <a:pt x="1498429" y="141796"/>
                  <a:pt x="1601734" y="105997"/>
                </a:cubicBezTo>
                <a:cubicBezTo>
                  <a:pt x="1705039" y="70198"/>
                  <a:pt x="1940287" y="-109818"/>
                  <a:pt x="2043592" y="99860"/>
                </a:cubicBezTo>
                <a:cubicBezTo>
                  <a:pt x="2146897" y="309538"/>
                  <a:pt x="2221562" y="1364064"/>
                  <a:pt x="2221562" y="1364064"/>
                </a:cubicBezTo>
                <a:lnTo>
                  <a:pt x="2221562" y="1364064"/>
                </a:lnTo>
                <a:lnTo>
                  <a:pt x="2307479" y="1376337"/>
                </a:lnTo>
                <a:cubicBezTo>
                  <a:pt x="2325890" y="1379405"/>
                  <a:pt x="2328958" y="1380939"/>
                  <a:pt x="2332026" y="1382474"/>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29" name="Vrije vorm 128"/>
          <p:cNvSpPr/>
          <p:nvPr/>
        </p:nvSpPr>
        <p:spPr>
          <a:xfrm>
            <a:off x="12153519" y="4117685"/>
            <a:ext cx="4102085" cy="1268056"/>
          </a:xfrm>
          <a:custGeom>
            <a:avLst/>
            <a:gdLst>
              <a:gd name="connsiteX0" fmla="*/ 0 w 2307479"/>
              <a:gd name="connsiteY0" fmla="*/ 537038 h 596241"/>
              <a:gd name="connsiteX1" fmla="*/ 147286 w 2307479"/>
              <a:gd name="connsiteY1" fmla="*/ 359067 h 596241"/>
              <a:gd name="connsiteX2" fmla="*/ 245476 w 2307479"/>
              <a:gd name="connsiteY2" fmla="*/ 494079 h 596241"/>
              <a:gd name="connsiteX3" fmla="*/ 435721 w 2307479"/>
              <a:gd name="connsiteY3" fmla="*/ 371341 h 596241"/>
              <a:gd name="connsiteX4" fmla="*/ 736429 w 2307479"/>
              <a:gd name="connsiteY4" fmla="*/ 438847 h 596241"/>
              <a:gd name="connsiteX5" fmla="*/ 1000317 w 2307479"/>
              <a:gd name="connsiteY5" fmla="*/ 95180 h 596241"/>
              <a:gd name="connsiteX6" fmla="*/ 1037138 w 2307479"/>
              <a:gd name="connsiteY6" fmla="*/ 33811 h 596241"/>
              <a:gd name="connsiteX7" fmla="*/ 1178287 w 2307479"/>
              <a:gd name="connsiteY7" fmla="*/ 561585 h 596241"/>
              <a:gd name="connsiteX8" fmla="*/ 1374668 w 2307479"/>
              <a:gd name="connsiteY8" fmla="*/ 506353 h 596241"/>
              <a:gd name="connsiteX9" fmla="*/ 1564913 w 2307479"/>
              <a:gd name="connsiteY9" fmla="*/ 187234 h 596241"/>
              <a:gd name="connsiteX10" fmla="*/ 1730609 w 2307479"/>
              <a:gd name="connsiteY10" fmla="*/ 273151 h 596241"/>
              <a:gd name="connsiteX11" fmla="*/ 1890169 w 2307479"/>
              <a:gd name="connsiteY11" fmla="*/ 487942 h 596241"/>
              <a:gd name="connsiteX12" fmla="*/ 2117235 w 2307479"/>
              <a:gd name="connsiteY12" fmla="*/ 328383 h 596241"/>
              <a:gd name="connsiteX13" fmla="*/ 2166330 w 2307479"/>
              <a:gd name="connsiteY13" fmla="*/ 211781 h 596241"/>
              <a:gd name="connsiteX14" fmla="*/ 2307479 w 2307479"/>
              <a:gd name="connsiteY14" fmla="*/ 377478 h 596241"/>
              <a:gd name="connsiteX15" fmla="*/ 2307479 w 2307479"/>
              <a:gd name="connsiteY15" fmla="*/ 377478 h 596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7479" h="596241">
                <a:moveTo>
                  <a:pt x="0" y="537038"/>
                </a:moveTo>
                <a:cubicBezTo>
                  <a:pt x="53186" y="451632"/>
                  <a:pt x="106373" y="366227"/>
                  <a:pt x="147286" y="359067"/>
                </a:cubicBezTo>
                <a:cubicBezTo>
                  <a:pt x="188199" y="351907"/>
                  <a:pt x="197404" y="492033"/>
                  <a:pt x="245476" y="494079"/>
                </a:cubicBezTo>
                <a:cubicBezTo>
                  <a:pt x="293548" y="496125"/>
                  <a:pt x="353896" y="380546"/>
                  <a:pt x="435721" y="371341"/>
                </a:cubicBezTo>
                <a:cubicBezTo>
                  <a:pt x="517546" y="362136"/>
                  <a:pt x="642330" y="484874"/>
                  <a:pt x="736429" y="438847"/>
                </a:cubicBezTo>
                <a:cubicBezTo>
                  <a:pt x="830528" y="392820"/>
                  <a:pt x="950199" y="162686"/>
                  <a:pt x="1000317" y="95180"/>
                </a:cubicBezTo>
                <a:cubicBezTo>
                  <a:pt x="1050435" y="27674"/>
                  <a:pt x="1007476" y="-43923"/>
                  <a:pt x="1037138" y="33811"/>
                </a:cubicBezTo>
                <a:cubicBezTo>
                  <a:pt x="1066800" y="111545"/>
                  <a:pt x="1122032" y="482828"/>
                  <a:pt x="1178287" y="561585"/>
                </a:cubicBezTo>
                <a:cubicBezTo>
                  <a:pt x="1234542" y="640342"/>
                  <a:pt x="1310230" y="568745"/>
                  <a:pt x="1374668" y="506353"/>
                </a:cubicBezTo>
                <a:cubicBezTo>
                  <a:pt x="1439106" y="443961"/>
                  <a:pt x="1505590" y="226101"/>
                  <a:pt x="1564913" y="187234"/>
                </a:cubicBezTo>
                <a:cubicBezTo>
                  <a:pt x="1624236" y="148367"/>
                  <a:pt x="1676400" y="223033"/>
                  <a:pt x="1730609" y="273151"/>
                </a:cubicBezTo>
                <a:cubicBezTo>
                  <a:pt x="1784818" y="323269"/>
                  <a:pt x="1825731" y="478737"/>
                  <a:pt x="1890169" y="487942"/>
                </a:cubicBezTo>
                <a:cubicBezTo>
                  <a:pt x="1954607" y="497147"/>
                  <a:pt x="2071208" y="374410"/>
                  <a:pt x="2117235" y="328383"/>
                </a:cubicBezTo>
                <a:cubicBezTo>
                  <a:pt x="2163262" y="282356"/>
                  <a:pt x="2134623" y="203599"/>
                  <a:pt x="2166330" y="211781"/>
                </a:cubicBezTo>
                <a:cubicBezTo>
                  <a:pt x="2198037" y="219963"/>
                  <a:pt x="2307479" y="377478"/>
                  <a:pt x="2307479" y="377478"/>
                </a:cubicBezTo>
                <a:lnTo>
                  <a:pt x="2307479" y="377478"/>
                </a:lnTo>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
        <p:nvSpPr>
          <p:cNvPr id="130" name="Vrije vorm 129"/>
          <p:cNvSpPr/>
          <p:nvPr/>
        </p:nvSpPr>
        <p:spPr>
          <a:xfrm>
            <a:off x="1516463" y="8754563"/>
            <a:ext cx="4211183" cy="1457159"/>
          </a:xfrm>
          <a:custGeom>
            <a:avLst/>
            <a:gdLst>
              <a:gd name="connsiteX0" fmla="*/ 0 w 2368848"/>
              <a:gd name="connsiteY0" fmla="*/ 819672 h 819672"/>
              <a:gd name="connsiteX1" fmla="*/ 331393 w 2368848"/>
              <a:gd name="connsiteY1" fmla="*/ 328719 h 819672"/>
              <a:gd name="connsiteX2" fmla="*/ 662786 w 2368848"/>
              <a:gd name="connsiteY2" fmla="*/ 402362 h 819672"/>
              <a:gd name="connsiteX3" fmla="*/ 816209 w 2368848"/>
              <a:gd name="connsiteY3" fmla="*/ 365541 h 819672"/>
              <a:gd name="connsiteX4" fmla="*/ 981906 w 2368848"/>
              <a:gd name="connsiteY4" fmla="*/ 261213 h 819672"/>
              <a:gd name="connsiteX5" fmla="*/ 1350121 w 2368848"/>
              <a:gd name="connsiteY5" fmla="*/ 328719 h 819672"/>
              <a:gd name="connsiteX6" fmla="*/ 1607871 w 2368848"/>
              <a:gd name="connsiteY6" fmla="*/ 34148 h 819672"/>
              <a:gd name="connsiteX7" fmla="*/ 1908580 w 2368848"/>
              <a:gd name="connsiteY7" fmla="*/ 21874 h 819672"/>
              <a:gd name="connsiteX8" fmla="*/ 2055866 w 2368848"/>
              <a:gd name="connsiteY8" fmla="*/ 175296 h 819672"/>
              <a:gd name="connsiteX9" fmla="*/ 2221562 w 2368848"/>
              <a:gd name="connsiteY9" fmla="*/ 322582 h 819672"/>
              <a:gd name="connsiteX10" fmla="*/ 2368848 w 2368848"/>
              <a:gd name="connsiteY10" fmla="*/ 561922 h 819672"/>
              <a:gd name="connsiteX11" fmla="*/ 2368848 w 2368848"/>
              <a:gd name="connsiteY11" fmla="*/ 561922 h 819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8848" h="819672">
                <a:moveTo>
                  <a:pt x="0" y="819672"/>
                </a:moveTo>
                <a:cubicBezTo>
                  <a:pt x="110464" y="608971"/>
                  <a:pt x="220929" y="398271"/>
                  <a:pt x="331393" y="328719"/>
                </a:cubicBezTo>
                <a:cubicBezTo>
                  <a:pt x="441857" y="259167"/>
                  <a:pt x="581983" y="396225"/>
                  <a:pt x="662786" y="402362"/>
                </a:cubicBezTo>
                <a:cubicBezTo>
                  <a:pt x="743589" y="408499"/>
                  <a:pt x="763022" y="389066"/>
                  <a:pt x="816209" y="365541"/>
                </a:cubicBezTo>
                <a:cubicBezTo>
                  <a:pt x="869396" y="342016"/>
                  <a:pt x="892921" y="267350"/>
                  <a:pt x="981906" y="261213"/>
                </a:cubicBezTo>
                <a:cubicBezTo>
                  <a:pt x="1070891" y="255076"/>
                  <a:pt x="1245794" y="366563"/>
                  <a:pt x="1350121" y="328719"/>
                </a:cubicBezTo>
                <a:cubicBezTo>
                  <a:pt x="1454448" y="290875"/>
                  <a:pt x="1514795" y="85289"/>
                  <a:pt x="1607871" y="34148"/>
                </a:cubicBezTo>
                <a:cubicBezTo>
                  <a:pt x="1700947" y="-16993"/>
                  <a:pt x="1833914" y="-1651"/>
                  <a:pt x="1908580" y="21874"/>
                </a:cubicBezTo>
                <a:cubicBezTo>
                  <a:pt x="1983246" y="45399"/>
                  <a:pt x="2003702" y="125178"/>
                  <a:pt x="2055866" y="175296"/>
                </a:cubicBezTo>
                <a:cubicBezTo>
                  <a:pt x="2108030" y="225414"/>
                  <a:pt x="2169398" y="258144"/>
                  <a:pt x="2221562" y="322582"/>
                </a:cubicBezTo>
                <a:cubicBezTo>
                  <a:pt x="2273726" y="387020"/>
                  <a:pt x="2368848" y="561922"/>
                  <a:pt x="2368848" y="561922"/>
                </a:cubicBezTo>
                <a:lnTo>
                  <a:pt x="2368848" y="561922"/>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625529"/>
            <a:endParaRPr lang="nl-NL" sz="3200">
              <a:solidFill>
                <a:srgbClr val="FFFFFF"/>
              </a:solidFill>
              <a:latin typeface="Verdana"/>
            </a:endParaRPr>
          </a:p>
        </p:txBody>
      </p:sp>
    </p:spTree>
    <p:extLst>
      <p:ext uri="{BB962C8B-B14F-4D97-AF65-F5344CB8AC3E}">
        <p14:creationId xmlns:p14="http://schemas.microsoft.com/office/powerpoint/2010/main" val="15047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07E51-C355-97BA-8FC3-B3C5A08A87B6}"/>
              </a:ext>
            </a:extLst>
          </p:cNvPr>
          <p:cNvSpPr>
            <a:spLocks noGrp="1"/>
          </p:cNvSpPr>
          <p:nvPr>
            <p:ph type="title"/>
          </p:nvPr>
        </p:nvSpPr>
        <p:spPr/>
        <p:txBody>
          <a:bodyPr/>
          <a:lstStyle/>
          <a:p>
            <a:r>
              <a:rPr lang="nl-NL" sz="6400" dirty="0">
                <a:solidFill>
                  <a:schemeClr val="tx2"/>
                </a:solidFill>
              </a:rPr>
              <a:t>Wat betekent “Blijf monitoren” </a:t>
            </a:r>
            <a:endParaRPr lang="nl-NL" dirty="0"/>
          </a:p>
        </p:txBody>
      </p:sp>
      <p:sp>
        <p:nvSpPr>
          <p:cNvPr id="3" name="Tijdelijke aanduiding voor inhoud 2">
            <a:extLst>
              <a:ext uri="{FF2B5EF4-FFF2-40B4-BE49-F238E27FC236}">
                <a16:creationId xmlns:a16="http://schemas.microsoft.com/office/drawing/2014/main" id="{F3F2B8C8-5B2B-2350-1676-890FC7282E24}"/>
              </a:ext>
            </a:extLst>
          </p:cNvPr>
          <p:cNvSpPr>
            <a:spLocks noGrp="1"/>
          </p:cNvSpPr>
          <p:nvPr>
            <p:ph idx="1"/>
          </p:nvPr>
        </p:nvSpPr>
        <p:spPr>
          <a:xfrm>
            <a:off x="1119972" y="4176887"/>
            <a:ext cx="20212564" cy="7046400"/>
          </a:xfrm>
        </p:spPr>
        <p:txBody>
          <a:bodyPr>
            <a:normAutofit lnSpcReduction="10000"/>
          </a:bodyPr>
          <a:lstStyle/>
          <a:p>
            <a:pPr marL="0" indent="0">
              <a:buNone/>
            </a:pPr>
            <a:r>
              <a:rPr lang="nl-NL" sz="3600" dirty="0"/>
              <a:t>In de beslisbomen komt op diverse plekken te term “blijf monitoren” voor. Onderstaand geeft een definitie en beschrijving van wat er met deze stap wordt bedoeld.</a:t>
            </a:r>
          </a:p>
          <a:p>
            <a:pPr marL="0" indent="0">
              <a:buNone/>
            </a:pPr>
            <a:endParaRPr lang="nl-NL" sz="3600" dirty="0"/>
          </a:p>
          <a:p>
            <a:pPr marL="0" indent="0">
              <a:buNone/>
            </a:pPr>
            <a:r>
              <a:rPr lang="nl-NL" sz="3600" dirty="0"/>
              <a:t>Definitie: “(iets dat zich ontwikkelt) kritisch volgen”. Bewaken van meetwaarden ten opzichte van norm-drempelwaarden bedoeld om uitzonderingen te signaleren. </a:t>
            </a:r>
          </a:p>
          <a:p>
            <a:r>
              <a:rPr lang="nl-NL" sz="3600" dirty="0"/>
              <a:t>Hoe – Normaal situatie, tot signalering/detectie van event.</a:t>
            </a:r>
          </a:p>
          <a:p>
            <a:r>
              <a:rPr lang="nl-NL" sz="3600" dirty="0"/>
              <a:t>Wat  - Binnen eigen focusgebied, AM, ME, OHD, SP.</a:t>
            </a:r>
          </a:p>
          <a:p>
            <a:r>
              <a:rPr lang="nl-NL" sz="3600" dirty="0"/>
              <a:t>Waarom – Er doen zich geen events voor, maar kunnen mogelijk wel gaan ontstaan.</a:t>
            </a:r>
          </a:p>
          <a:p>
            <a:r>
              <a:rPr lang="nl-NL" sz="3600" dirty="0"/>
              <a:t>Wie – AM, ME, OHD, SP</a:t>
            </a:r>
          </a:p>
          <a:p>
            <a:r>
              <a:rPr lang="nl-NL" sz="3600" dirty="0"/>
              <a:t>Wanneer – Indien zich geen (blijvende) gedetecteerde afwijkingen voordoen, maar er wel reden is om de situatie nauwlettend te volgen.</a:t>
            </a:r>
          </a:p>
          <a:p>
            <a:endParaRPr lang="nl-NL" dirty="0"/>
          </a:p>
          <a:p>
            <a:endParaRPr lang="nl-NL" dirty="0"/>
          </a:p>
          <a:p>
            <a:endParaRPr lang="nl-NL" dirty="0"/>
          </a:p>
          <a:p>
            <a:endParaRPr lang="nl-NL" dirty="0"/>
          </a:p>
        </p:txBody>
      </p:sp>
      <p:sp>
        <p:nvSpPr>
          <p:cNvPr id="4" name="Tijdelijke aanduiding voor dianummer 3">
            <a:extLst>
              <a:ext uri="{FF2B5EF4-FFF2-40B4-BE49-F238E27FC236}">
                <a16:creationId xmlns:a16="http://schemas.microsoft.com/office/drawing/2014/main" id="{67774873-93D2-DEBB-AA3D-A8078C71AA73}"/>
              </a:ext>
            </a:extLst>
          </p:cNvPr>
          <p:cNvSpPr>
            <a:spLocks noGrp="1"/>
          </p:cNvSpPr>
          <p:nvPr>
            <p:ph type="sldNum" sz="quarter" idx="12"/>
          </p:nvPr>
        </p:nvSpPr>
        <p:spPr/>
        <p:txBody>
          <a:bodyPr/>
          <a:lstStyle/>
          <a:p>
            <a:fld id="{6949BA98-4C1F-432F-A8F3-4F6B9CF669C2}" type="slidenum">
              <a:rPr lang="nl-NL" smtClean="0"/>
              <a:t>6</a:t>
            </a:fld>
            <a:endParaRPr lang="nl-NL"/>
          </a:p>
        </p:txBody>
      </p:sp>
    </p:spTree>
    <p:extLst>
      <p:ext uri="{BB962C8B-B14F-4D97-AF65-F5344CB8AC3E}">
        <p14:creationId xmlns:p14="http://schemas.microsoft.com/office/powerpoint/2010/main" val="373169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801732" y="1077036"/>
            <a:ext cx="3913285"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Assetmanager</a:t>
            </a:r>
          </a:p>
          <a:p>
            <a:pPr defTabSz="385250"/>
            <a:r>
              <a:rPr lang="nl-NL" sz="2360" dirty="0">
                <a:solidFill>
                  <a:prstClr val="black"/>
                </a:solidFill>
                <a:latin typeface="Calibri" panose="020F0502020204030204"/>
              </a:rPr>
              <a:t>Decompositieniveau: Complex</a:t>
            </a:r>
          </a:p>
          <a:p>
            <a:pPr defTabSz="385250"/>
            <a:r>
              <a:rPr lang="nl-NL" sz="2360" dirty="0">
                <a:solidFill>
                  <a:prstClr val="black"/>
                </a:solidFill>
                <a:latin typeface="Calibri" panose="020F0502020204030204"/>
              </a:rPr>
              <a:t>IB: SNO-tijd</a:t>
            </a:r>
          </a:p>
        </p:txBody>
      </p:sp>
      <p:sp>
        <p:nvSpPr>
          <p:cNvPr id="5" name="Afgeronde rechthoek 4"/>
          <p:cNvSpPr/>
          <p:nvPr/>
        </p:nvSpPr>
        <p:spPr>
          <a:xfrm rot="10800000" flipV="1">
            <a:off x="9231384" y="3489846"/>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6" name="Pijl-rechts 5"/>
          <p:cNvSpPr/>
          <p:nvPr/>
        </p:nvSpPr>
        <p:spPr>
          <a:xfrm>
            <a:off x="9988544" y="2509858"/>
            <a:ext cx="829539" cy="197601"/>
          </a:xfrm>
          <a:prstGeom prst="rightArrow">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grpSp>
        <p:nvGrpSpPr>
          <p:cNvPr id="23" name="Groep 22"/>
          <p:cNvGrpSpPr/>
          <p:nvPr/>
        </p:nvGrpSpPr>
        <p:grpSpPr>
          <a:xfrm>
            <a:off x="7358215" y="1520653"/>
            <a:ext cx="2312536" cy="1850695"/>
            <a:chOff x="726510" y="651353"/>
            <a:chExt cx="1841326" cy="1651438"/>
          </a:xfrm>
        </p:grpSpPr>
        <p:sp>
          <p:nvSpPr>
            <p:cNvPr id="24" name="Rechthoek 23"/>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25" name="Rechte verbindingslijn 24"/>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9" name="Tekstvak 28"/>
            <p:cNvSpPr txBox="1"/>
            <p:nvPr/>
          </p:nvSpPr>
          <p:spPr>
            <a:xfrm>
              <a:off x="1107961" y="1943110"/>
              <a:ext cx="1112466"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Informatief</a:t>
              </a:r>
            </a:p>
          </p:txBody>
        </p:sp>
      </p:grpSp>
      <p:cxnSp>
        <p:nvCxnSpPr>
          <p:cNvPr id="30" name="Rechte verbindingslijn 29"/>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5" name="Afgeronde rechthoek 3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6" name="Afgeronde rechthoek 3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7" name="Afgeronde rechthoek 36"/>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38" name="Afgeronde rechthoek 37"/>
          <p:cNvSpPr/>
          <p:nvPr/>
        </p:nvSpPr>
        <p:spPr>
          <a:xfrm flipH="1">
            <a:off x="8122018"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2" name="Afgeronde rechthoek 41"/>
          <p:cNvSpPr/>
          <p:nvPr/>
        </p:nvSpPr>
        <p:spPr>
          <a:xfrm flipH="1">
            <a:off x="828705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3" name="Afgeronde rechthoek 42"/>
          <p:cNvSpPr/>
          <p:nvPr/>
        </p:nvSpPr>
        <p:spPr>
          <a:xfrm flipH="1">
            <a:off x="8460370" y="2594200"/>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4" name="Afgeronde rechthoek 43"/>
          <p:cNvSpPr/>
          <p:nvPr/>
        </p:nvSpPr>
        <p:spPr>
          <a:xfrm flipH="1">
            <a:off x="8633688"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5" name="Afgeronde rechthoek 44"/>
          <p:cNvSpPr/>
          <p:nvPr/>
        </p:nvSpPr>
        <p:spPr>
          <a:xfrm flipH="1">
            <a:off x="8802485" y="2594199"/>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6" name="Afgeronde rechthoek 45"/>
          <p:cNvSpPr/>
          <p:nvPr/>
        </p:nvSpPr>
        <p:spPr>
          <a:xfrm flipH="1">
            <a:off x="8975804" y="2555282"/>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7" name="Afgeronde rechthoek 46"/>
          <p:cNvSpPr/>
          <p:nvPr/>
        </p:nvSpPr>
        <p:spPr>
          <a:xfrm flipH="1">
            <a:off x="9149122" y="2532433"/>
            <a:ext cx="82261" cy="331122"/>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48" name="Afgeronde rechthoek 47"/>
          <p:cNvSpPr/>
          <p:nvPr/>
        </p:nvSpPr>
        <p:spPr>
          <a:xfrm flipH="1">
            <a:off x="9322441" y="2532428"/>
            <a:ext cx="82261" cy="331121"/>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50" name="Afgeronde rechthoek 49"/>
          <p:cNvSpPr/>
          <p:nvPr/>
        </p:nvSpPr>
        <p:spPr>
          <a:xfrm rot="10800000" flipV="1">
            <a:off x="6317413" y="5393903"/>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51" name="Afgeronde rechthoek 50"/>
          <p:cNvSpPr/>
          <p:nvPr/>
        </p:nvSpPr>
        <p:spPr>
          <a:xfrm rot="10800000" flipV="1">
            <a:off x="12063091" y="5382180"/>
            <a:ext cx="5173574"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Is er een element dat zorgt voor de afwijking?</a:t>
            </a:r>
          </a:p>
        </p:txBody>
      </p:sp>
      <p:cxnSp>
        <p:nvCxnSpPr>
          <p:cNvPr id="53" name="Gebogen verbindingslijn 52"/>
          <p:cNvCxnSpPr>
            <a:stCxn id="5" idx="2"/>
            <a:endCxn id="50" idx="0"/>
          </p:cNvCxnSpPr>
          <p:nvPr/>
        </p:nvCxnSpPr>
        <p:spPr>
          <a:xfrm rot="5400000">
            <a:off x="8603502" y="3350161"/>
            <a:ext cx="1173514" cy="2913970"/>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bogen verbindingslijn 54"/>
          <p:cNvCxnSpPr>
            <a:stCxn id="5" idx="2"/>
            <a:endCxn id="51" idx="0"/>
          </p:cNvCxnSpPr>
          <p:nvPr/>
        </p:nvCxnSpPr>
        <p:spPr>
          <a:xfrm rot="16200000" flipH="1">
            <a:off x="12067664" y="2799964"/>
            <a:ext cx="1161793" cy="400263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52067" y="4755869"/>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66038" y="475586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3484579"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 overleg</a:t>
            </a:r>
          </a:p>
        </p:txBody>
      </p:sp>
      <p:sp>
        <p:nvSpPr>
          <p:cNvPr id="59" name="Afgeronde rechthoek 58"/>
          <p:cNvSpPr/>
          <p:nvPr/>
        </p:nvSpPr>
        <p:spPr>
          <a:xfrm rot="10800000" flipV="1">
            <a:off x="6839039"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60" name="Gebogen verbindingslijn 59"/>
          <p:cNvCxnSpPr>
            <a:stCxn id="50" idx="2"/>
            <a:endCxn id="58" idx="0"/>
          </p:cNvCxnSpPr>
          <p:nvPr/>
        </p:nvCxnSpPr>
        <p:spPr>
          <a:xfrm rot="5400000">
            <a:off x="5890699" y="5134181"/>
            <a:ext cx="852305" cy="2832834"/>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4" name="Tekstvak 63"/>
          <p:cNvSpPr txBox="1"/>
          <p:nvPr/>
        </p:nvSpPr>
        <p:spPr>
          <a:xfrm>
            <a:off x="6131100" y="6166450"/>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65" name="Gebogen verbindingslijn 64"/>
          <p:cNvCxnSpPr>
            <a:stCxn id="50" idx="2"/>
            <a:endCxn id="59" idx="0"/>
          </p:cNvCxnSpPr>
          <p:nvPr/>
        </p:nvCxnSpPr>
        <p:spPr>
          <a:xfrm rot="16200000" flipH="1">
            <a:off x="7567928" y="6289784"/>
            <a:ext cx="852305" cy="52162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Tekstvak 67"/>
          <p:cNvSpPr txBox="1"/>
          <p:nvPr/>
        </p:nvSpPr>
        <p:spPr>
          <a:xfrm>
            <a:off x="8214645" y="622246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73" name="Afgeronde rechthoek 72"/>
          <p:cNvSpPr/>
          <p:nvPr/>
        </p:nvSpPr>
        <p:spPr>
          <a:xfrm rot="10800000" flipV="1">
            <a:off x="14368861" y="6976751"/>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nodig actie te ondernemen?</a:t>
            </a:r>
          </a:p>
        </p:txBody>
      </p:sp>
      <p:sp>
        <p:nvSpPr>
          <p:cNvPr id="77" name="Afgeronde rechthoek 76"/>
          <p:cNvSpPr/>
          <p:nvPr/>
        </p:nvSpPr>
        <p:spPr>
          <a:xfrm rot="10800000" flipV="1">
            <a:off x="12173766"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in object overleg</a:t>
            </a:r>
          </a:p>
        </p:txBody>
      </p:sp>
      <p:sp>
        <p:nvSpPr>
          <p:cNvPr id="78" name="Afgeronde rechthoek 77"/>
          <p:cNvSpPr/>
          <p:nvPr/>
        </p:nvSpPr>
        <p:spPr>
          <a:xfrm rot="10800000" flipV="1">
            <a:off x="16132999" y="865576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79" name="Gebogen verbindingslijn 78"/>
          <p:cNvCxnSpPr>
            <a:stCxn id="73" idx="2"/>
            <a:endCxn id="77" idx="0"/>
          </p:cNvCxnSpPr>
          <p:nvPr/>
        </p:nvCxnSpPr>
        <p:spPr>
          <a:xfrm rot="5400000">
            <a:off x="14212929" y="7083985"/>
            <a:ext cx="948476" cy="2195095"/>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Tekstvak 79"/>
          <p:cNvSpPr txBox="1"/>
          <p:nvPr/>
        </p:nvSpPr>
        <p:spPr>
          <a:xfrm>
            <a:off x="14804367" y="78598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81" name="Tekstvak 80"/>
          <p:cNvSpPr txBox="1"/>
          <p:nvPr/>
        </p:nvSpPr>
        <p:spPr>
          <a:xfrm>
            <a:off x="16296674" y="785988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83" name="Gebogen verbindingslijn 82"/>
          <p:cNvCxnSpPr>
            <a:stCxn id="73" idx="2"/>
            <a:endCxn id="78" idx="0"/>
          </p:cNvCxnSpPr>
          <p:nvPr/>
        </p:nvCxnSpPr>
        <p:spPr>
          <a:xfrm rot="16200000" flipH="1">
            <a:off x="16192545" y="7299459"/>
            <a:ext cx="948476" cy="1764140"/>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Gebogen verbindingslijn 99"/>
          <p:cNvCxnSpPr>
            <a:stCxn id="51" idx="2"/>
            <a:endCxn id="77" idx="0"/>
          </p:cNvCxnSpPr>
          <p:nvPr/>
        </p:nvCxnSpPr>
        <p:spPr>
          <a:xfrm rot="5400000">
            <a:off x="12854091" y="6859980"/>
            <a:ext cx="2531323" cy="1060256"/>
          </a:xfrm>
          <a:prstGeom prst="bentConnector3">
            <a:avLst>
              <a:gd name="adj1" fmla="val 16825"/>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Gebogen verbindingslijn 101"/>
          <p:cNvCxnSpPr>
            <a:stCxn id="51" idx="2"/>
            <a:endCxn id="73" idx="0"/>
          </p:cNvCxnSpPr>
          <p:nvPr/>
        </p:nvCxnSpPr>
        <p:spPr>
          <a:xfrm rot="16200000" flipH="1">
            <a:off x="14791144" y="5983177"/>
            <a:ext cx="852307" cy="113483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6" name="Tekstvak 105"/>
          <p:cNvSpPr txBox="1"/>
          <p:nvPr/>
        </p:nvSpPr>
        <p:spPr>
          <a:xfrm>
            <a:off x="13781019" y="6229082"/>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5005474" y="6205209"/>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grpSp>
        <p:nvGrpSpPr>
          <p:cNvPr id="62" name="Groep 61"/>
          <p:cNvGrpSpPr/>
          <p:nvPr/>
        </p:nvGrpSpPr>
        <p:grpSpPr>
          <a:xfrm>
            <a:off x="10953961" y="1618917"/>
            <a:ext cx="394174" cy="1128580"/>
            <a:chOff x="4928481" y="1914288"/>
            <a:chExt cx="467789" cy="1339351"/>
          </a:xfrm>
        </p:grpSpPr>
        <p:grpSp>
          <p:nvGrpSpPr>
            <p:cNvPr id="63" name="Groep 62"/>
            <p:cNvGrpSpPr>
              <a:grpSpLocks noChangeAspect="1"/>
            </p:cNvGrpSpPr>
            <p:nvPr/>
          </p:nvGrpSpPr>
          <p:grpSpPr>
            <a:xfrm>
              <a:off x="4947948" y="1914288"/>
              <a:ext cx="428857" cy="1319308"/>
              <a:chOff x="1638556" y="3981450"/>
              <a:chExt cx="259612" cy="798654"/>
            </a:xfrm>
          </p:grpSpPr>
          <p:sp>
            <p:nvSpPr>
              <p:cNvPr id="67" name="Afgeronde rechthoek 66"/>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69" name="Ovaal 68"/>
              <p:cNvSpPr/>
              <p:nvPr/>
            </p:nvSpPr>
            <p:spPr>
              <a:xfrm>
                <a:off x="1693883" y="4391865"/>
                <a:ext cx="148958" cy="148316"/>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0" name="Ovaal 69"/>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1" name="Ovaal 70"/>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66" name="Zon 65"/>
            <p:cNvSpPr/>
            <p:nvPr/>
          </p:nvSpPr>
          <p:spPr>
            <a:xfrm>
              <a:off x="4928481" y="2790949"/>
              <a:ext cx="467789" cy="462690"/>
            </a:xfrm>
            <a:prstGeom prst="sun">
              <a:avLst/>
            </a:prstGeom>
            <a:solidFill>
              <a:srgbClr val="007BC7"/>
            </a:solidFill>
            <a:ln w="12700" cap="flat" cmpd="sng" algn="ctr">
              <a:solidFill>
                <a:srgbClr val="007BC7">
                  <a:shade val="50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7"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8918794" y="759895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88"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8199110" y="922591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91" name="Afgeronde rechthoek 90"/>
          <p:cNvSpPr/>
          <p:nvPr/>
        </p:nvSpPr>
        <p:spPr>
          <a:xfrm rot="10800000" flipV="1">
            <a:off x="3101920" y="8290498"/>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er sprake van een trend op de EW event? </a:t>
            </a:r>
          </a:p>
        </p:txBody>
      </p:sp>
      <p:cxnSp>
        <p:nvCxnSpPr>
          <p:cNvPr id="92" name="Rechte verbindingslijn met pijl 91"/>
          <p:cNvCxnSpPr>
            <a:stCxn id="58" idx="2"/>
            <a:endCxn id="91" idx="0"/>
          </p:cNvCxnSpPr>
          <p:nvPr/>
        </p:nvCxnSpPr>
        <p:spPr>
          <a:xfrm flipH="1">
            <a:off x="4900434" y="7707296"/>
            <a:ext cx="2" cy="5832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93" name="Gebogen verbindingslijn 92"/>
          <p:cNvCxnSpPr>
            <a:stCxn id="91" idx="1"/>
            <a:endCxn id="59" idx="2"/>
          </p:cNvCxnSpPr>
          <p:nvPr/>
        </p:nvCxnSpPr>
        <p:spPr>
          <a:xfrm flipV="1">
            <a:off x="6698950" y="7707291"/>
            <a:ext cx="1555942" cy="948476"/>
          </a:xfrm>
          <a:prstGeom prst="bentConnector2">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4" name="Tekstvak 93"/>
          <p:cNvSpPr txBox="1"/>
          <p:nvPr/>
        </p:nvSpPr>
        <p:spPr>
          <a:xfrm>
            <a:off x="7183003" y="8290494"/>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cxnSp>
        <p:nvCxnSpPr>
          <p:cNvPr id="95" name="Rechte verbindingslijn met pijl 94"/>
          <p:cNvCxnSpPr>
            <a:stCxn id="91" idx="2"/>
            <a:endCxn id="97" idx="0"/>
          </p:cNvCxnSpPr>
          <p:nvPr/>
        </p:nvCxnSpPr>
        <p:spPr>
          <a:xfrm flipH="1">
            <a:off x="4898544" y="9021038"/>
            <a:ext cx="1892" cy="5256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7" name="Afgeronde rechthoek 96"/>
          <p:cNvSpPr/>
          <p:nvPr/>
        </p:nvSpPr>
        <p:spPr>
          <a:xfrm rot="10800000" flipV="1">
            <a:off x="3100029" y="9546709"/>
            <a:ext cx="359703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Behandel als EW event </a:t>
            </a:r>
            <a:r>
              <a:rPr lang="nl-NL" sz="2360" dirty="0">
                <a:solidFill>
                  <a:prstClr val="black"/>
                </a:solidFill>
                <a:latin typeface="Calibri" panose="020F0502020204030204"/>
                <a:sym typeface="Wingdings" panose="05000000000000000000" pitchFamily="2" charset="2"/>
              </a:rPr>
              <a:t> Waarschuwing</a:t>
            </a:r>
            <a:endParaRPr lang="nl-NL" sz="2360" dirty="0">
              <a:solidFill>
                <a:prstClr val="black"/>
              </a:solidFill>
              <a:latin typeface="Calibri" panose="020F0502020204030204"/>
            </a:endParaRPr>
          </a:p>
        </p:txBody>
      </p:sp>
      <p:sp>
        <p:nvSpPr>
          <p:cNvPr id="98" name="Tekstvak 97"/>
          <p:cNvSpPr txBox="1"/>
          <p:nvPr/>
        </p:nvSpPr>
        <p:spPr>
          <a:xfrm>
            <a:off x="4511691" y="9078686"/>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99" name="Pijl-rechts 98"/>
          <p:cNvSpPr/>
          <p:nvPr/>
        </p:nvSpPr>
        <p:spPr>
          <a:xfrm>
            <a:off x="5301562" y="10605319"/>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101" name="Groep 100"/>
          <p:cNvGrpSpPr/>
          <p:nvPr/>
        </p:nvGrpSpPr>
        <p:grpSpPr>
          <a:xfrm>
            <a:off x="6302792" y="9954708"/>
            <a:ext cx="394174" cy="1111691"/>
            <a:chOff x="10912374" y="1887858"/>
            <a:chExt cx="467789" cy="1319308"/>
          </a:xfrm>
        </p:grpSpPr>
        <p:grpSp>
          <p:nvGrpSpPr>
            <p:cNvPr id="103" name="Groep 102"/>
            <p:cNvGrpSpPr>
              <a:grpSpLocks noChangeAspect="1"/>
            </p:cNvGrpSpPr>
            <p:nvPr/>
          </p:nvGrpSpPr>
          <p:grpSpPr>
            <a:xfrm>
              <a:off x="10931841" y="1887858"/>
              <a:ext cx="428857" cy="1319308"/>
              <a:chOff x="1638556" y="3981450"/>
              <a:chExt cx="259612" cy="798654"/>
            </a:xfrm>
          </p:grpSpPr>
          <p:sp>
            <p:nvSpPr>
              <p:cNvPr id="105" name="Afgeronde rechthoek 104"/>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08" name="Ovaal 107"/>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09" name="Ovaal 108"/>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110" name="Ovaal 109"/>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04" name="Zon 103"/>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111"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2468089" y="8958386"/>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a:p>
            <a:pPr algn="ctr" defTabSz="770503">
              <a:defRPr/>
            </a:pPr>
            <a:r>
              <a:rPr lang="nl-NL" sz="1181" kern="0" dirty="0">
                <a:solidFill>
                  <a:srgbClr val="FFFFFF"/>
                </a:solidFill>
                <a:latin typeface="Calibri" panose="020F0502020204030204"/>
              </a:rPr>
              <a:t>- Event log</a:t>
            </a:r>
          </a:p>
        </p:txBody>
      </p:sp>
      <p:sp>
        <p:nvSpPr>
          <p:cNvPr id="2" name="Afgeronde rechthoek 4">
            <a:extLst>
              <a:ext uri="{FF2B5EF4-FFF2-40B4-BE49-F238E27FC236}">
                <a16:creationId xmlns:a16="http://schemas.microsoft.com/office/drawing/2014/main" id="{E9265AD1-CBA9-640A-2E2E-BAC76C728275}"/>
              </a:ext>
            </a:extLst>
          </p:cNvPr>
          <p:cNvSpPr/>
          <p:nvPr/>
        </p:nvSpPr>
        <p:spPr>
          <a:xfrm rot="10800000" flipV="1">
            <a:off x="11624907" y="3867609"/>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Check op de drempelwaarde</a:t>
            </a:r>
          </a:p>
        </p:txBody>
      </p:sp>
      <p:grpSp>
        <p:nvGrpSpPr>
          <p:cNvPr id="10" name="Groep 9">
            <a:extLst>
              <a:ext uri="{FF2B5EF4-FFF2-40B4-BE49-F238E27FC236}">
                <a16:creationId xmlns:a16="http://schemas.microsoft.com/office/drawing/2014/main" id="{3FB63DFA-4E59-36E4-FF23-83B353BE8DAE}"/>
              </a:ext>
            </a:extLst>
          </p:cNvPr>
          <p:cNvGrpSpPr/>
          <p:nvPr/>
        </p:nvGrpSpPr>
        <p:grpSpPr>
          <a:xfrm>
            <a:off x="2954314" y="7674395"/>
            <a:ext cx="1482442" cy="312637"/>
            <a:chOff x="7845608" y="3081316"/>
            <a:chExt cx="1492672" cy="314795"/>
          </a:xfrm>
        </p:grpSpPr>
        <p:grpSp>
          <p:nvGrpSpPr>
            <p:cNvPr id="11" name="Groep 10">
              <a:extLst>
                <a:ext uri="{FF2B5EF4-FFF2-40B4-BE49-F238E27FC236}">
                  <a16:creationId xmlns:a16="http://schemas.microsoft.com/office/drawing/2014/main" id="{5BB68907-82BA-F053-E158-4AD1C5877143}"/>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3" name="Rechthoek: afgeronde hoeken 12">
                <a:hlinkClick r:id="" action="ppaction://noaction"/>
                <a:extLst>
                  <a:ext uri="{FF2B5EF4-FFF2-40B4-BE49-F238E27FC236}">
                    <a16:creationId xmlns:a16="http://schemas.microsoft.com/office/drawing/2014/main" id="{6530835C-2342-A5E3-7960-43F34DD20879}"/>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5" name="Groep 14">
                <a:extLst>
                  <a:ext uri="{FF2B5EF4-FFF2-40B4-BE49-F238E27FC236}">
                    <a16:creationId xmlns:a16="http://schemas.microsoft.com/office/drawing/2014/main" id="{0FF369FA-2EF1-C1B7-9D5B-DB5F41AFA40B}"/>
                  </a:ext>
                </a:extLst>
              </p:cNvPr>
              <p:cNvGrpSpPr/>
              <p:nvPr/>
            </p:nvGrpSpPr>
            <p:grpSpPr>
              <a:xfrm>
                <a:off x="7448456" y="556479"/>
                <a:ext cx="299849" cy="282014"/>
                <a:chOff x="9450112" y="277243"/>
                <a:chExt cx="299849" cy="282014"/>
              </a:xfrm>
            </p:grpSpPr>
            <p:sp>
              <p:nvSpPr>
                <p:cNvPr id="16" name="Rechthoek: afgeronde hoeken 15">
                  <a:hlinkClick r:id="" action="ppaction://noaction"/>
                  <a:extLst>
                    <a:ext uri="{FF2B5EF4-FFF2-40B4-BE49-F238E27FC236}">
                      <a16:creationId xmlns:a16="http://schemas.microsoft.com/office/drawing/2014/main" id="{95021AA2-CCF1-06EF-1BB1-2ECF8CC12DE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7" name="Afbeelding 16" descr="Afbeelding met zwart, duisternis&#10;&#10;Automatisch gegenereerde beschrijving">
                  <a:extLst>
                    <a:ext uri="{FF2B5EF4-FFF2-40B4-BE49-F238E27FC236}">
                      <a16:creationId xmlns:a16="http://schemas.microsoft.com/office/drawing/2014/main" id="{177B3BCB-3EF2-B99D-2DF8-CC86FA609C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2" name="Tekstvak 11">
              <a:extLst>
                <a:ext uri="{FF2B5EF4-FFF2-40B4-BE49-F238E27FC236}">
                  <a16:creationId xmlns:a16="http://schemas.microsoft.com/office/drawing/2014/main" id="{90DDBB42-390A-9EE9-47A6-90775A0720C6}"/>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18" name="Groep 17">
            <a:extLst>
              <a:ext uri="{FF2B5EF4-FFF2-40B4-BE49-F238E27FC236}">
                <a16:creationId xmlns:a16="http://schemas.microsoft.com/office/drawing/2014/main" id="{37772362-F76F-FD54-82DF-22E9662BD5A7}"/>
              </a:ext>
            </a:extLst>
          </p:cNvPr>
          <p:cNvGrpSpPr/>
          <p:nvPr/>
        </p:nvGrpSpPr>
        <p:grpSpPr>
          <a:xfrm>
            <a:off x="4413973" y="7674529"/>
            <a:ext cx="1762000" cy="312503"/>
            <a:chOff x="9130142" y="2124941"/>
            <a:chExt cx="1774160" cy="314660"/>
          </a:xfrm>
        </p:grpSpPr>
        <p:grpSp>
          <p:nvGrpSpPr>
            <p:cNvPr id="19" name="Groep 18">
              <a:extLst>
                <a:ext uri="{FF2B5EF4-FFF2-40B4-BE49-F238E27FC236}">
                  <a16:creationId xmlns:a16="http://schemas.microsoft.com/office/drawing/2014/main" id="{5E2D3FBE-5128-C55E-006A-50835E5F4E00}"/>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21" name="Rechthoek: afgeronde hoeken 20">
                <a:hlinkClick r:id="" action="ppaction://noaction"/>
                <a:extLst>
                  <a:ext uri="{FF2B5EF4-FFF2-40B4-BE49-F238E27FC236}">
                    <a16:creationId xmlns:a16="http://schemas.microsoft.com/office/drawing/2014/main" id="{DB8BA2A4-D5B0-99D2-A648-1207D4FC8773}"/>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22" name="Groep 21">
                <a:extLst>
                  <a:ext uri="{FF2B5EF4-FFF2-40B4-BE49-F238E27FC236}">
                    <a16:creationId xmlns:a16="http://schemas.microsoft.com/office/drawing/2014/main" id="{35AC40EB-D5B0-C95C-06D3-B583BBF12769}"/>
                  </a:ext>
                </a:extLst>
              </p:cNvPr>
              <p:cNvGrpSpPr/>
              <p:nvPr/>
            </p:nvGrpSpPr>
            <p:grpSpPr>
              <a:xfrm>
                <a:off x="9130142" y="2161827"/>
                <a:ext cx="299849" cy="277773"/>
                <a:chOff x="1237854" y="315714"/>
                <a:chExt cx="299849" cy="277773"/>
              </a:xfrm>
            </p:grpSpPr>
            <p:sp>
              <p:nvSpPr>
                <p:cNvPr id="27" name="Rechthoek: afgeronde hoeken 26">
                  <a:hlinkClick r:id="" action="ppaction://noaction"/>
                  <a:extLst>
                    <a:ext uri="{FF2B5EF4-FFF2-40B4-BE49-F238E27FC236}">
                      <a16:creationId xmlns:a16="http://schemas.microsoft.com/office/drawing/2014/main" id="{6F355454-B46F-17C8-98B6-A7988D207552}"/>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33" name="Afbeelding 32" descr="Afbeelding met zwart, duisternis&#10;&#10;Automatisch gegenereerde beschrijving">
                  <a:extLst>
                    <a:ext uri="{FF2B5EF4-FFF2-40B4-BE49-F238E27FC236}">
                      <a16:creationId xmlns:a16="http://schemas.microsoft.com/office/drawing/2014/main" id="{A92A2C0C-F0CD-620C-A7BB-BFA3DC102D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20" name="Tekstvak 19">
              <a:extLst>
                <a:ext uri="{FF2B5EF4-FFF2-40B4-BE49-F238E27FC236}">
                  <a16:creationId xmlns:a16="http://schemas.microsoft.com/office/drawing/2014/main" id="{67DD2872-58B6-BEFD-6767-6D76A4D2948B}"/>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34" name="Groep 33">
            <a:extLst>
              <a:ext uri="{FF2B5EF4-FFF2-40B4-BE49-F238E27FC236}">
                <a16:creationId xmlns:a16="http://schemas.microsoft.com/office/drawing/2014/main" id="{9F7D6917-B582-6349-4C6E-5682FF8793DF}"/>
              </a:ext>
            </a:extLst>
          </p:cNvPr>
          <p:cNvGrpSpPr/>
          <p:nvPr/>
        </p:nvGrpSpPr>
        <p:grpSpPr>
          <a:xfrm>
            <a:off x="11728351" y="9351690"/>
            <a:ext cx="1482442" cy="312637"/>
            <a:chOff x="7845608" y="3081316"/>
            <a:chExt cx="1492672" cy="314795"/>
          </a:xfrm>
        </p:grpSpPr>
        <p:grpSp>
          <p:nvGrpSpPr>
            <p:cNvPr id="39" name="Groep 38">
              <a:extLst>
                <a:ext uri="{FF2B5EF4-FFF2-40B4-BE49-F238E27FC236}">
                  <a16:creationId xmlns:a16="http://schemas.microsoft.com/office/drawing/2014/main" id="{0F67DDD0-A735-1196-2FB5-2970281879D7}"/>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41" name="Rechthoek: afgeronde hoeken 40">
                <a:hlinkClick r:id="" action="ppaction://noaction"/>
                <a:extLst>
                  <a:ext uri="{FF2B5EF4-FFF2-40B4-BE49-F238E27FC236}">
                    <a16:creationId xmlns:a16="http://schemas.microsoft.com/office/drawing/2014/main" id="{98246B5D-A41B-51D7-E452-30E6DB507FE4}"/>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49" name="Groep 48">
                <a:extLst>
                  <a:ext uri="{FF2B5EF4-FFF2-40B4-BE49-F238E27FC236}">
                    <a16:creationId xmlns:a16="http://schemas.microsoft.com/office/drawing/2014/main" id="{B754F60F-C1F0-D333-9B18-69A26196F767}"/>
                  </a:ext>
                </a:extLst>
              </p:cNvPr>
              <p:cNvGrpSpPr/>
              <p:nvPr/>
            </p:nvGrpSpPr>
            <p:grpSpPr>
              <a:xfrm>
                <a:off x="7448456" y="556479"/>
                <a:ext cx="299849" cy="282014"/>
                <a:chOff x="9450112" y="277243"/>
                <a:chExt cx="299849" cy="282014"/>
              </a:xfrm>
            </p:grpSpPr>
            <p:sp>
              <p:nvSpPr>
                <p:cNvPr id="52" name="Rechthoek: afgeronde hoeken 51">
                  <a:hlinkClick r:id="" action="ppaction://noaction"/>
                  <a:extLst>
                    <a:ext uri="{FF2B5EF4-FFF2-40B4-BE49-F238E27FC236}">
                      <a16:creationId xmlns:a16="http://schemas.microsoft.com/office/drawing/2014/main" id="{A1145E7F-6460-6A0C-6B88-21465A13EB0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54" name="Afbeelding 53" descr="Afbeelding met zwart, duisternis&#10;&#10;Automatisch gegenereerde beschrijving">
                  <a:extLst>
                    <a:ext uri="{FF2B5EF4-FFF2-40B4-BE49-F238E27FC236}">
                      <a16:creationId xmlns:a16="http://schemas.microsoft.com/office/drawing/2014/main" id="{C5FC5026-60AA-8644-4FA8-A3B12644E4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40" name="Tekstvak 39">
              <a:extLst>
                <a:ext uri="{FF2B5EF4-FFF2-40B4-BE49-F238E27FC236}">
                  <a16:creationId xmlns:a16="http://schemas.microsoft.com/office/drawing/2014/main" id="{DCE4E73B-CBE5-EC33-69C9-5646628C1492}"/>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72" name="Groep 71">
            <a:extLst>
              <a:ext uri="{FF2B5EF4-FFF2-40B4-BE49-F238E27FC236}">
                <a16:creationId xmlns:a16="http://schemas.microsoft.com/office/drawing/2014/main" id="{8791C35D-C65C-52B7-8BAB-91420ABA2B23}"/>
              </a:ext>
            </a:extLst>
          </p:cNvPr>
          <p:cNvGrpSpPr/>
          <p:nvPr/>
        </p:nvGrpSpPr>
        <p:grpSpPr>
          <a:xfrm>
            <a:off x="13188010" y="9351824"/>
            <a:ext cx="1762000" cy="312503"/>
            <a:chOff x="9130142" y="2124941"/>
            <a:chExt cx="1774160" cy="314660"/>
          </a:xfrm>
        </p:grpSpPr>
        <p:grpSp>
          <p:nvGrpSpPr>
            <p:cNvPr id="74" name="Groep 73">
              <a:extLst>
                <a:ext uri="{FF2B5EF4-FFF2-40B4-BE49-F238E27FC236}">
                  <a16:creationId xmlns:a16="http://schemas.microsoft.com/office/drawing/2014/main" id="{7AB8A917-F8C1-3FA4-1B04-1018F5EFA330}"/>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76" name="Rechthoek: afgeronde hoeken 75">
                <a:hlinkClick r:id="" action="ppaction://noaction"/>
                <a:extLst>
                  <a:ext uri="{FF2B5EF4-FFF2-40B4-BE49-F238E27FC236}">
                    <a16:creationId xmlns:a16="http://schemas.microsoft.com/office/drawing/2014/main" id="{25DC3608-0C2A-B1DA-B35F-1766406AB670}"/>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82" name="Groep 81">
                <a:extLst>
                  <a:ext uri="{FF2B5EF4-FFF2-40B4-BE49-F238E27FC236}">
                    <a16:creationId xmlns:a16="http://schemas.microsoft.com/office/drawing/2014/main" id="{41AF14C5-4EB2-2AEA-74E9-430C4BDCE158}"/>
                  </a:ext>
                </a:extLst>
              </p:cNvPr>
              <p:cNvGrpSpPr/>
              <p:nvPr/>
            </p:nvGrpSpPr>
            <p:grpSpPr>
              <a:xfrm>
                <a:off x="9130142" y="2161827"/>
                <a:ext cx="299849" cy="277773"/>
                <a:chOff x="1237854" y="315714"/>
                <a:chExt cx="299849" cy="277773"/>
              </a:xfrm>
            </p:grpSpPr>
            <p:sp>
              <p:nvSpPr>
                <p:cNvPr id="84" name="Rechthoek: afgeronde hoeken 83">
                  <a:hlinkClick r:id="" action="ppaction://noaction"/>
                  <a:extLst>
                    <a:ext uri="{FF2B5EF4-FFF2-40B4-BE49-F238E27FC236}">
                      <a16:creationId xmlns:a16="http://schemas.microsoft.com/office/drawing/2014/main" id="{01461C52-298D-1A2B-AA2F-81201E112AA5}"/>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85" name="Afbeelding 84" descr="Afbeelding met zwart, duisternis&#10;&#10;Automatisch gegenereerde beschrijving">
                  <a:extLst>
                    <a:ext uri="{FF2B5EF4-FFF2-40B4-BE49-F238E27FC236}">
                      <a16:creationId xmlns:a16="http://schemas.microsoft.com/office/drawing/2014/main" id="{65641E9D-D7B1-287E-FE3B-5CCE7404742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75" name="Tekstvak 74">
              <a:extLst>
                <a:ext uri="{FF2B5EF4-FFF2-40B4-BE49-F238E27FC236}">
                  <a16:creationId xmlns:a16="http://schemas.microsoft.com/office/drawing/2014/main" id="{138E3BFB-1F09-7352-268C-192C54B96DC1}"/>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spTree>
    <p:extLst>
      <p:ext uri="{BB962C8B-B14F-4D97-AF65-F5344CB8AC3E}">
        <p14:creationId xmlns:p14="http://schemas.microsoft.com/office/powerpoint/2010/main" val="2074528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1" y="5236313"/>
            <a:ext cx="5173574"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Is er een element dat zorgt voor de afwijking?</a:t>
            </a:r>
          </a:p>
        </p:txBody>
      </p:sp>
      <p:cxnSp>
        <p:nvCxnSpPr>
          <p:cNvPr id="55" name="Gebogen verbindingslijn 54"/>
          <p:cNvCxnSpPr>
            <a:stCxn id="5" idx="2"/>
            <a:endCxn id="51" idx="0"/>
          </p:cNvCxnSpPr>
          <p:nvPr/>
        </p:nvCxnSpPr>
        <p:spPr>
          <a:xfrm rot="16200000" flipH="1">
            <a:off x="12347487" y="2933920"/>
            <a:ext cx="602146" cy="400263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549548"/>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2474720" y="4512785"/>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1762" y="5239287"/>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ME een inspectie organiseren bij bron van afwijking</a:t>
            </a:r>
          </a:p>
        </p:txBody>
      </p:sp>
      <p:sp>
        <p:nvSpPr>
          <p:cNvPr id="77" name="Afgeronde rechthoek 76"/>
          <p:cNvSpPr/>
          <p:nvPr/>
        </p:nvSpPr>
        <p:spPr>
          <a:xfrm rot="10800000" flipV="1">
            <a:off x="12660910" y="6570080"/>
            <a:ext cx="3977935" cy="102065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mogelijke oorzaken in object overleg (incl. OHD)</a:t>
            </a:r>
          </a:p>
        </p:txBody>
      </p:sp>
      <p:sp>
        <p:nvSpPr>
          <p:cNvPr id="106" name="Tekstvak 105"/>
          <p:cNvSpPr txBox="1"/>
          <p:nvPr/>
        </p:nvSpPr>
        <p:spPr>
          <a:xfrm>
            <a:off x="14062033" y="6015765"/>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0957706" y="52622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9955791" y="2265290"/>
            <a:ext cx="829539" cy="197601"/>
          </a:xfrm>
          <a:prstGeom prst="rightArrow">
            <a:avLst/>
          </a:prstGeom>
          <a:solidFill>
            <a:srgbClr val="FFFF00"/>
          </a:solidFill>
          <a:ln w="12700" cap="flat" cmpd="sng" algn="ctr">
            <a:solidFill>
              <a:schemeClr val="accent4">
                <a:lumMod val="40000"/>
                <a:lumOff val="60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7" y="1520653"/>
            <a:ext cx="2312536" cy="1850695"/>
            <a:chOff x="726510" y="651353"/>
            <a:chExt cx="1841326" cy="1651438"/>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963081" y="1943110"/>
              <a:ext cx="1402227" cy="359681"/>
            </a:xfrm>
            <a:prstGeom prst="rect">
              <a:avLst/>
            </a:prstGeom>
            <a:noFill/>
          </p:spPr>
          <p:txBody>
            <a:bodyPr wrap="none" rtlCol="0">
              <a:spAutoFit/>
            </a:bodyPr>
            <a:lstStyle/>
            <a:p>
              <a:pPr algn="ctr" defTabSz="385250"/>
              <a:r>
                <a:rPr lang="nl-NL" sz="2022" b="1" dirty="0">
                  <a:solidFill>
                    <a:prstClr val="black"/>
                  </a:solidFill>
                  <a:latin typeface="Calibri" panose="020F0502020204030204"/>
                </a:rPr>
                <a:t>Waarschuwing</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75" name="Afgeronde rechthoek 74"/>
          <p:cNvSpPr/>
          <p:nvPr/>
        </p:nvSpPr>
        <p:spPr>
          <a:xfrm flipH="1">
            <a:off x="7606584" y="2601305"/>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76" name="Afgeronde rechthoek 75"/>
          <p:cNvSpPr/>
          <p:nvPr/>
        </p:nvSpPr>
        <p:spPr>
          <a:xfrm flipH="1">
            <a:off x="7779903" y="2597754"/>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2" name="Afgeronde rechthoek 81"/>
          <p:cNvSpPr/>
          <p:nvPr/>
        </p:nvSpPr>
        <p:spPr>
          <a:xfrm flipH="1">
            <a:off x="7953221" y="2597752"/>
            <a:ext cx="82261" cy="280973"/>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4" name="Afgeronde rechthoek 83"/>
          <p:cNvSpPr/>
          <p:nvPr/>
        </p:nvSpPr>
        <p:spPr>
          <a:xfrm flipH="1">
            <a:off x="8126077" y="2570456"/>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8299395" y="248014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8472714" y="2424347"/>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grpSp>
        <p:nvGrpSpPr>
          <p:cNvPr id="87" name="Groep 86"/>
          <p:cNvGrpSpPr/>
          <p:nvPr/>
        </p:nvGrpSpPr>
        <p:grpSpPr>
          <a:xfrm>
            <a:off x="10957023" y="1614679"/>
            <a:ext cx="394174" cy="1111691"/>
            <a:chOff x="10912374" y="1887858"/>
            <a:chExt cx="467789" cy="1319308"/>
          </a:xfrm>
        </p:grpSpPr>
        <p:grpSp>
          <p:nvGrpSpPr>
            <p:cNvPr id="88" name="Groep 87"/>
            <p:cNvGrpSpPr>
              <a:grpSpLocks noChangeAspect="1"/>
            </p:cNvGrpSpPr>
            <p:nvPr/>
          </p:nvGrpSpPr>
          <p:grpSpPr>
            <a:xfrm>
              <a:off x="10931841" y="1887858"/>
              <a:ext cx="428857" cy="1319308"/>
              <a:chOff x="1638556" y="3981450"/>
              <a:chExt cx="259612" cy="798654"/>
            </a:xfrm>
          </p:grpSpPr>
          <p:sp>
            <p:nvSpPr>
              <p:cNvPr id="90" name="Afgeronde rechthoek 8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1" name="Ovaal 9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2" name="Ovaal 91"/>
              <p:cNvSpPr/>
              <p:nvPr/>
            </p:nvSpPr>
            <p:spPr>
              <a:xfrm>
                <a:off x="1693883" y="4196126"/>
                <a:ext cx="148958" cy="148316"/>
              </a:xfrm>
              <a:prstGeom prst="ellipse">
                <a:avLst/>
              </a:prstGeom>
              <a:solidFill>
                <a:srgbClr val="FD8603"/>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93" name="Ovaal 9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89" name="Zon 88"/>
            <p:cNvSpPr/>
            <p:nvPr/>
          </p:nvSpPr>
          <p:spPr>
            <a:xfrm>
              <a:off x="10912374" y="2450853"/>
              <a:ext cx="467789" cy="462690"/>
            </a:xfrm>
            <a:prstGeom prst="sun">
              <a:avLst/>
            </a:prstGeom>
            <a:solidFill>
              <a:srgbClr val="F9E11E"/>
            </a:solidFill>
            <a:ln w="12700" cap="flat" cmpd="sng" algn="ctr">
              <a:solidFill>
                <a:srgbClr val="F9E11E">
                  <a:lumMod val="7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4" name="Afgeronde rechthoek 93"/>
          <p:cNvSpPr/>
          <p:nvPr/>
        </p:nvSpPr>
        <p:spPr>
          <a:xfrm flipH="1">
            <a:off x="8645569" y="2387649"/>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818426" y="2327755"/>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989470" y="223717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9157323" y="220001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9328189" y="219682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391762" y="6357609"/>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Moet er een mitigerende maatregel worden genomen? </a:t>
            </a:r>
          </a:p>
        </p:txBody>
      </p:sp>
      <p:cxnSp>
        <p:nvCxnSpPr>
          <p:cNvPr id="27" name="Rechte verbindingslijn met pijl 26"/>
          <p:cNvCxnSpPr>
            <a:stCxn id="51" idx="2"/>
            <a:endCxn id="77" idx="0"/>
          </p:cNvCxnSpPr>
          <p:nvPr/>
        </p:nvCxnSpPr>
        <p:spPr>
          <a:xfrm>
            <a:off x="14649877" y="5978577"/>
            <a:ext cx="2" cy="59150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stCxn id="58" idx="2"/>
            <a:endCxn id="101" idx="0"/>
          </p:cNvCxnSpPr>
          <p:nvPr/>
        </p:nvCxnSpPr>
        <p:spPr>
          <a:xfrm>
            <a:off x="7745074" y="5969831"/>
            <a:ext cx="0" cy="3877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stCxn id="51" idx="3"/>
            <a:endCxn id="58" idx="1"/>
          </p:cNvCxnSpPr>
          <p:nvPr/>
        </p:nvCxnSpPr>
        <p:spPr>
          <a:xfrm flipH="1" flipV="1">
            <a:off x="10098394" y="5604554"/>
            <a:ext cx="1964698" cy="288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5" name="Afgeronde rechthoek 104"/>
          <p:cNvSpPr/>
          <p:nvPr/>
        </p:nvSpPr>
        <p:spPr>
          <a:xfrm rot="10800000" flipV="1">
            <a:off x="3549019" y="7590738"/>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ME: plan maatregel met OHD en SP</a:t>
            </a:r>
          </a:p>
        </p:txBody>
      </p:sp>
      <p:cxnSp>
        <p:nvCxnSpPr>
          <p:cNvPr id="109" name="Gebogen verbindingslijn 108"/>
          <p:cNvCxnSpPr>
            <a:stCxn id="101" idx="2"/>
            <a:endCxn id="105" idx="0"/>
          </p:cNvCxnSpPr>
          <p:nvPr/>
        </p:nvCxnSpPr>
        <p:spPr>
          <a:xfrm rot="5400000">
            <a:off x="6390240" y="6235898"/>
            <a:ext cx="502584" cy="2207091"/>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Gebogen verbindingslijn 110"/>
          <p:cNvCxnSpPr>
            <a:stCxn id="5" idx="2"/>
            <a:endCxn id="58" idx="0"/>
          </p:cNvCxnSpPr>
          <p:nvPr/>
        </p:nvCxnSpPr>
        <p:spPr>
          <a:xfrm rot="5400000">
            <a:off x="8893601" y="3485648"/>
            <a:ext cx="605117" cy="2902162"/>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5170253" y="71061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116" name="Gebogen verbindingslijn 115"/>
          <p:cNvCxnSpPr>
            <a:stCxn id="101" idx="2"/>
            <a:endCxn id="118" idx="0"/>
          </p:cNvCxnSpPr>
          <p:nvPr/>
        </p:nvCxnSpPr>
        <p:spPr>
          <a:xfrm rot="16200000" flipH="1">
            <a:off x="8273015" y="6560214"/>
            <a:ext cx="502584" cy="1558456"/>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Afgeronde rechthoek 117"/>
          <p:cNvSpPr/>
          <p:nvPr/>
        </p:nvSpPr>
        <p:spPr>
          <a:xfrm rot="10800000" flipV="1">
            <a:off x="7962168" y="7590738"/>
            <a:ext cx="2682726"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sp>
        <p:nvSpPr>
          <p:cNvPr id="120" name="Tekstvak 119"/>
          <p:cNvSpPr txBox="1"/>
          <p:nvPr/>
        </p:nvSpPr>
        <p:spPr>
          <a:xfrm>
            <a:off x="9332020" y="7099308"/>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21" name="Tekstvak 120"/>
          <p:cNvSpPr txBox="1"/>
          <p:nvPr/>
        </p:nvSpPr>
        <p:spPr>
          <a:xfrm>
            <a:off x="1801732" y="1077036"/>
            <a:ext cx="3913285"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Assetmanager</a:t>
            </a:r>
          </a:p>
          <a:p>
            <a:pPr defTabSz="385250"/>
            <a:r>
              <a:rPr lang="nl-NL" sz="2360" dirty="0">
                <a:solidFill>
                  <a:prstClr val="black"/>
                </a:solidFill>
                <a:latin typeface="Calibri" panose="020F0502020204030204"/>
              </a:rPr>
              <a:t>Decompositieniveau: Complex</a:t>
            </a:r>
          </a:p>
          <a:p>
            <a:pPr defTabSz="385250"/>
            <a:r>
              <a:rPr lang="nl-NL" sz="2360" dirty="0">
                <a:solidFill>
                  <a:prstClr val="black"/>
                </a:solidFill>
                <a:latin typeface="Calibri" panose="020F0502020204030204"/>
              </a:rPr>
              <a:t>IB: SNO-tijd</a:t>
            </a:r>
          </a:p>
        </p:txBody>
      </p:sp>
      <p:sp>
        <p:nvSpPr>
          <p:cNvPr id="5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890587" y="8225184"/>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65" name="Afgeronde rechthoek 64"/>
          <p:cNvSpPr/>
          <p:nvPr/>
        </p:nvSpPr>
        <p:spPr>
          <a:xfrm rot="10800000" flipV="1">
            <a:off x="3548780" y="869661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het een terugkerende oorzaak? &gt;?x</a:t>
            </a:r>
          </a:p>
        </p:txBody>
      </p:sp>
      <p:sp>
        <p:nvSpPr>
          <p:cNvPr id="68" name="Afgeronde rechthoek 67"/>
          <p:cNvSpPr/>
          <p:nvPr/>
        </p:nvSpPr>
        <p:spPr>
          <a:xfrm rot="10800000" flipV="1">
            <a:off x="7119047" y="9969888"/>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monitoren</a:t>
            </a:r>
          </a:p>
        </p:txBody>
      </p:sp>
      <p:cxnSp>
        <p:nvCxnSpPr>
          <p:cNvPr id="73" name="Gebogen verbindingslijn 72"/>
          <p:cNvCxnSpPr>
            <a:stCxn id="65" idx="2"/>
            <a:endCxn id="68" idx="0"/>
          </p:cNvCxnSpPr>
          <p:nvPr/>
        </p:nvCxnSpPr>
        <p:spPr>
          <a:xfrm rot="16200000" flipH="1">
            <a:off x="7051516" y="7913387"/>
            <a:ext cx="542726" cy="3570268"/>
          </a:xfrm>
          <a:prstGeom prst="bentConnector3">
            <a:avLst>
              <a:gd name="adj1" fmla="val 48387"/>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Tekstvak 77"/>
          <p:cNvSpPr txBox="1"/>
          <p:nvPr/>
        </p:nvSpPr>
        <p:spPr>
          <a:xfrm>
            <a:off x="9132849" y="9416996"/>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79" name="Afgeronde rechthoek 78"/>
          <p:cNvSpPr/>
          <p:nvPr/>
        </p:nvSpPr>
        <p:spPr>
          <a:xfrm rot="10800000" flipV="1">
            <a:off x="1955159" y="9950756"/>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of aanpassing P-IHP nodig is.</a:t>
            </a:r>
          </a:p>
        </p:txBody>
      </p:sp>
      <p:sp>
        <p:nvSpPr>
          <p:cNvPr id="80" name="Tekstvak 79"/>
          <p:cNvSpPr txBox="1"/>
          <p:nvPr/>
        </p:nvSpPr>
        <p:spPr>
          <a:xfrm>
            <a:off x="3922346" y="9398422"/>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cxnSp>
        <p:nvCxnSpPr>
          <p:cNvPr id="81" name="Rechte verbindingslijn met pijl 80"/>
          <p:cNvCxnSpPr>
            <a:stCxn id="105" idx="2"/>
            <a:endCxn id="65" idx="0"/>
          </p:cNvCxnSpPr>
          <p:nvPr/>
        </p:nvCxnSpPr>
        <p:spPr>
          <a:xfrm flipH="1">
            <a:off x="5537746" y="8321277"/>
            <a:ext cx="239" cy="37533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83" name="Gebogen verbindingslijn 82"/>
          <p:cNvCxnSpPr>
            <a:stCxn id="65" idx="2"/>
            <a:endCxn id="79" idx="0"/>
          </p:cNvCxnSpPr>
          <p:nvPr/>
        </p:nvCxnSpPr>
        <p:spPr>
          <a:xfrm rot="5400000">
            <a:off x="4672064" y="9085072"/>
            <a:ext cx="523594" cy="120776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10321401" y="10540035"/>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sp>
        <p:nvSpPr>
          <p:cNvPr id="114" name="Afgeronde rechthoek 113"/>
          <p:cNvSpPr/>
          <p:nvPr/>
        </p:nvSpPr>
        <p:spPr>
          <a:xfrm rot="10800000" flipV="1">
            <a:off x="12942478" y="8135095"/>
            <a:ext cx="3419751"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ME een inspectie (GTI*) organiseren</a:t>
            </a:r>
          </a:p>
        </p:txBody>
      </p:sp>
      <p:cxnSp>
        <p:nvCxnSpPr>
          <p:cNvPr id="117" name="Rechte verbindingslijn met pijl 116"/>
          <p:cNvCxnSpPr>
            <a:stCxn id="77" idx="2"/>
            <a:endCxn id="114" idx="0"/>
          </p:cNvCxnSpPr>
          <p:nvPr/>
        </p:nvCxnSpPr>
        <p:spPr>
          <a:xfrm>
            <a:off x="14649878" y="7590734"/>
            <a:ext cx="2476" cy="54435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9" name="Gebogen verbindingslijn 118"/>
          <p:cNvCxnSpPr>
            <a:stCxn id="114" idx="3"/>
            <a:endCxn id="101" idx="1"/>
          </p:cNvCxnSpPr>
          <p:nvPr/>
        </p:nvCxnSpPr>
        <p:spPr>
          <a:xfrm rot="10800000">
            <a:off x="10098392" y="6722879"/>
            <a:ext cx="2844086" cy="1777486"/>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Tekstvak 5"/>
          <p:cNvSpPr txBox="1"/>
          <p:nvPr/>
        </p:nvSpPr>
        <p:spPr>
          <a:xfrm>
            <a:off x="17370550" y="10908001"/>
            <a:ext cx="2629545" cy="325448"/>
          </a:xfrm>
          <a:prstGeom prst="rect">
            <a:avLst/>
          </a:prstGeom>
          <a:noFill/>
        </p:spPr>
        <p:txBody>
          <a:bodyPr wrap="none" rtlCol="0">
            <a:spAutoFit/>
          </a:bodyPr>
          <a:lstStyle/>
          <a:p>
            <a:pPr defTabSz="385250"/>
            <a:r>
              <a:rPr lang="nl-NL" sz="1518" dirty="0">
                <a:solidFill>
                  <a:prstClr val="black"/>
                </a:solidFill>
                <a:latin typeface="Calibri" panose="020F0502020204030204"/>
              </a:rPr>
              <a:t>*Gerichte Technische Inspectie</a:t>
            </a:r>
          </a:p>
        </p:txBody>
      </p:sp>
      <p:grpSp>
        <p:nvGrpSpPr>
          <p:cNvPr id="4" name="Groep 3">
            <a:extLst>
              <a:ext uri="{FF2B5EF4-FFF2-40B4-BE49-F238E27FC236}">
                <a16:creationId xmlns:a16="http://schemas.microsoft.com/office/drawing/2014/main" id="{4BB0C7BF-BC47-EFED-F2B6-E270053DAA50}"/>
              </a:ext>
            </a:extLst>
          </p:cNvPr>
          <p:cNvGrpSpPr/>
          <p:nvPr/>
        </p:nvGrpSpPr>
        <p:grpSpPr>
          <a:xfrm>
            <a:off x="1667135" y="10656719"/>
            <a:ext cx="1482442" cy="312637"/>
            <a:chOff x="7845608" y="3081316"/>
            <a:chExt cx="1492672" cy="314795"/>
          </a:xfrm>
        </p:grpSpPr>
        <p:grpSp>
          <p:nvGrpSpPr>
            <p:cNvPr id="7" name="Groep 6">
              <a:extLst>
                <a:ext uri="{FF2B5EF4-FFF2-40B4-BE49-F238E27FC236}">
                  <a16:creationId xmlns:a16="http://schemas.microsoft.com/office/drawing/2014/main" id="{DB15424B-14E3-9F65-8BFC-4CBD9604FE1A}"/>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8BA46D8D-247D-D41D-4102-F9FA788D592F}"/>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0" name="Groep 9">
                <a:extLst>
                  <a:ext uri="{FF2B5EF4-FFF2-40B4-BE49-F238E27FC236}">
                    <a16:creationId xmlns:a16="http://schemas.microsoft.com/office/drawing/2014/main" id="{E3A002DB-3D93-A763-D103-6FE43BB7514C}"/>
                  </a:ext>
                </a:extLst>
              </p:cNvPr>
              <p:cNvGrpSpPr/>
              <p:nvPr/>
            </p:nvGrpSpPr>
            <p:grpSpPr>
              <a:xfrm>
                <a:off x="7448456" y="556479"/>
                <a:ext cx="299849" cy="282014"/>
                <a:chOff x="9450112" y="277243"/>
                <a:chExt cx="299849" cy="282014"/>
              </a:xfrm>
            </p:grpSpPr>
            <p:sp>
              <p:nvSpPr>
                <p:cNvPr id="11" name="Rechthoek: afgeronde hoeken 10">
                  <a:hlinkClick r:id="" action="ppaction://noaction"/>
                  <a:extLst>
                    <a:ext uri="{FF2B5EF4-FFF2-40B4-BE49-F238E27FC236}">
                      <a16:creationId xmlns:a16="http://schemas.microsoft.com/office/drawing/2014/main" id="{B364AE1B-91F2-509B-B24B-156C4AD0FEE5}"/>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2" name="Afbeelding 11" descr="Afbeelding met zwart, duisternis&#10;&#10;Automatisch gegenereerde beschrijving">
                  <a:extLst>
                    <a:ext uri="{FF2B5EF4-FFF2-40B4-BE49-F238E27FC236}">
                      <a16:creationId xmlns:a16="http://schemas.microsoft.com/office/drawing/2014/main" id="{359E17E6-84C8-8D89-1CBE-2BE2988B4E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8" name="Tekstvak 7">
              <a:extLst>
                <a:ext uri="{FF2B5EF4-FFF2-40B4-BE49-F238E27FC236}">
                  <a16:creationId xmlns:a16="http://schemas.microsoft.com/office/drawing/2014/main" id="{8822B75F-06B9-9EF9-81E3-25AE248D16DB}"/>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13" name="Groep 12">
            <a:extLst>
              <a:ext uri="{FF2B5EF4-FFF2-40B4-BE49-F238E27FC236}">
                <a16:creationId xmlns:a16="http://schemas.microsoft.com/office/drawing/2014/main" id="{7642E15F-B596-C26E-8B03-2F1A255BCE37}"/>
              </a:ext>
            </a:extLst>
          </p:cNvPr>
          <p:cNvGrpSpPr/>
          <p:nvPr/>
        </p:nvGrpSpPr>
        <p:grpSpPr>
          <a:xfrm>
            <a:off x="3126794" y="10656853"/>
            <a:ext cx="1762000" cy="312503"/>
            <a:chOff x="9130142" y="2124941"/>
            <a:chExt cx="1774160" cy="314660"/>
          </a:xfrm>
        </p:grpSpPr>
        <p:grpSp>
          <p:nvGrpSpPr>
            <p:cNvPr id="15" name="Groep 14">
              <a:extLst>
                <a:ext uri="{FF2B5EF4-FFF2-40B4-BE49-F238E27FC236}">
                  <a16:creationId xmlns:a16="http://schemas.microsoft.com/office/drawing/2014/main" id="{A8A1B5C3-5980-8A0D-94A3-7CCE03765298}"/>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17" name="Rechthoek: afgeronde hoeken 16">
                <a:hlinkClick r:id="" action="ppaction://noaction"/>
                <a:extLst>
                  <a:ext uri="{FF2B5EF4-FFF2-40B4-BE49-F238E27FC236}">
                    <a16:creationId xmlns:a16="http://schemas.microsoft.com/office/drawing/2014/main" id="{5D4D2983-A8DC-E9F7-937F-5A736822D679}"/>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18" name="Groep 17">
                <a:extLst>
                  <a:ext uri="{FF2B5EF4-FFF2-40B4-BE49-F238E27FC236}">
                    <a16:creationId xmlns:a16="http://schemas.microsoft.com/office/drawing/2014/main" id="{8DC8C353-6670-34B1-66A1-DF3EAEC9E76C}"/>
                  </a:ext>
                </a:extLst>
              </p:cNvPr>
              <p:cNvGrpSpPr/>
              <p:nvPr/>
            </p:nvGrpSpPr>
            <p:grpSpPr>
              <a:xfrm>
                <a:off x="9130142" y="2161827"/>
                <a:ext cx="299849" cy="277773"/>
                <a:chOff x="1237854" y="315714"/>
                <a:chExt cx="299849" cy="277773"/>
              </a:xfrm>
            </p:grpSpPr>
            <p:sp>
              <p:nvSpPr>
                <p:cNvPr id="19" name="Rechthoek: afgeronde hoeken 18">
                  <a:hlinkClick r:id="" action="ppaction://noaction"/>
                  <a:extLst>
                    <a:ext uri="{FF2B5EF4-FFF2-40B4-BE49-F238E27FC236}">
                      <a16:creationId xmlns:a16="http://schemas.microsoft.com/office/drawing/2014/main" id="{B6E2F0DA-1A74-0BCD-4FA8-41BA241C5581}"/>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20" name="Afbeelding 19" descr="Afbeelding met zwart, duisternis&#10;&#10;Automatisch gegenereerde beschrijving">
                  <a:extLst>
                    <a:ext uri="{FF2B5EF4-FFF2-40B4-BE49-F238E27FC236}">
                      <a16:creationId xmlns:a16="http://schemas.microsoft.com/office/drawing/2014/main" id="{BAD150A5-4CBA-1CC9-2B44-600723E34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16" name="Tekstvak 15">
              <a:extLst>
                <a:ext uri="{FF2B5EF4-FFF2-40B4-BE49-F238E27FC236}">
                  <a16:creationId xmlns:a16="http://schemas.microsoft.com/office/drawing/2014/main" id="{6C22BED6-F483-5316-3FB8-131C3C03112D}"/>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21" name="Groep 20">
            <a:extLst>
              <a:ext uri="{FF2B5EF4-FFF2-40B4-BE49-F238E27FC236}">
                <a16:creationId xmlns:a16="http://schemas.microsoft.com/office/drawing/2014/main" id="{C2F8B03E-28A7-B61F-5D0A-730A5A192F22}"/>
              </a:ext>
            </a:extLst>
          </p:cNvPr>
          <p:cNvGrpSpPr/>
          <p:nvPr/>
        </p:nvGrpSpPr>
        <p:grpSpPr>
          <a:xfrm>
            <a:off x="5403753" y="5941680"/>
            <a:ext cx="866500" cy="313698"/>
            <a:chOff x="5338162" y="5591923"/>
            <a:chExt cx="872480" cy="315863"/>
          </a:xfrm>
        </p:grpSpPr>
        <p:grpSp>
          <p:nvGrpSpPr>
            <p:cNvPr id="22" name="Groep 21">
              <a:extLst>
                <a:ext uri="{FF2B5EF4-FFF2-40B4-BE49-F238E27FC236}">
                  <a16:creationId xmlns:a16="http://schemas.microsoft.com/office/drawing/2014/main" id="{E0CB6A7B-F948-ABDD-FEA0-A7E934700BD5}"/>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25" name="Rechthoek: afgeronde hoeken 24">
                <a:hlinkClick r:id="" action="ppaction://noaction"/>
                <a:extLst>
                  <a:ext uri="{FF2B5EF4-FFF2-40B4-BE49-F238E27FC236}">
                    <a16:creationId xmlns:a16="http://schemas.microsoft.com/office/drawing/2014/main" id="{D30281BB-A520-DE50-BF2F-525AFB171D6D}"/>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26" name="Rechthoek: afgeronde hoeken 25">
                <a:hlinkClick r:id="" action="ppaction://noaction"/>
                <a:extLst>
                  <a:ext uri="{FF2B5EF4-FFF2-40B4-BE49-F238E27FC236}">
                    <a16:creationId xmlns:a16="http://schemas.microsoft.com/office/drawing/2014/main" id="{665F2A68-4A6F-9E04-0DF2-967EF82C11C8}"/>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3" name="Afbeelding 22">
              <a:extLst>
                <a:ext uri="{FF2B5EF4-FFF2-40B4-BE49-F238E27FC236}">
                  <a16:creationId xmlns:a16="http://schemas.microsoft.com/office/drawing/2014/main" id="{B477ABB4-9DEC-8207-E3A4-BC5A42A72818}"/>
                </a:ext>
              </a:extLst>
            </p:cNvPr>
            <p:cNvPicPr>
              <a:picLocks noChangeAspect="1"/>
            </p:cNvPicPr>
            <p:nvPr/>
          </p:nvPicPr>
          <p:blipFill>
            <a:blip r:embed="rId4"/>
            <a:stretch>
              <a:fillRect/>
            </a:stretch>
          </p:blipFill>
          <p:spPr>
            <a:xfrm>
              <a:off x="5364600" y="5642897"/>
              <a:ext cx="244860" cy="246091"/>
            </a:xfrm>
            <a:prstGeom prst="rect">
              <a:avLst/>
            </a:prstGeom>
          </p:spPr>
        </p:pic>
        <p:sp>
          <p:nvSpPr>
            <p:cNvPr id="24" name="Tekstvak 23">
              <a:extLst>
                <a:ext uri="{FF2B5EF4-FFF2-40B4-BE49-F238E27FC236}">
                  <a16:creationId xmlns:a16="http://schemas.microsoft.com/office/drawing/2014/main" id="{202BE7C4-80D0-C070-14F8-B84F31E52C8E}"/>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28" name="Groep 27">
            <a:extLst>
              <a:ext uri="{FF2B5EF4-FFF2-40B4-BE49-F238E27FC236}">
                <a16:creationId xmlns:a16="http://schemas.microsoft.com/office/drawing/2014/main" id="{D4A19A10-7683-9B6C-EADB-667BD569E413}"/>
              </a:ext>
            </a:extLst>
          </p:cNvPr>
          <p:cNvGrpSpPr/>
          <p:nvPr/>
        </p:nvGrpSpPr>
        <p:grpSpPr>
          <a:xfrm>
            <a:off x="4933861" y="10639360"/>
            <a:ext cx="926465" cy="325784"/>
            <a:chOff x="1862532" y="3485188"/>
            <a:chExt cx="932859" cy="328032"/>
          </a:xfrm>
        </p:grpSpPr>
        <p:grpSp>
          <p:nvGrpSpPr>
            <p:cNvPr id="29" name="Groep 28">
              <a:extLst>
                <a:ext uri="{FF2B5EF4-FFF2-40B4-BE49-F238E27FC236}">
                  <a16:creationId xmlns:a16="http://schemas.microsoft.com/office/drawing/2014/main" id="{F6D89661-1848-0022-E2C0-A81A858C29EC}"/>
                </a:ext>
              </a:extLst>
            </p:cNvPr>
            <p:cNvGrpSpPr/>
            <p:nvPr/>
          </p:nvGrpSpPr>
          <p:grpSpPr>
            <a:xfrm>
              <a:off x="1862532" y="3535446"/>
              <a:ext cx="865828" cy="277774"/>
              <a:chOff x="1862532" y="3535446"/>
              <a:chExt cx="865828" cy="277774"/>
            </a:xfrm>
            <a:effectLst>
              <a:outerShdw blurRad="50800" dist="38100" dir="2700000" algn="tl" rotWithShape="0">
                <a:prstClr val="black">
                  <a:alpha val="40000"/>
                </a:prstClr>
              </a:outerShdw>
            </a:effectLst>
          </p:grpSpPr>
          <p:sp>
            <p:nvSpPr>
              <p:cNvPr id="32" name="Rechthoek: afgeronde hoeken 31">
                <a:hlinkClick r:id="" action="ppaction://noaction"/>
                <a:extLst>
                  <a:ext uri="{FF2B5EF4-FFF2-40B4-BE49-F238E27FC236}">
                    <a16:creationId xmlns:a16="http://schemas.microsoft.com/office/drawing/2014/main" id="{2B2D2DB1-3698-3700-AE85-A79A1B6C56DD}"/>
                  </a:ext>
                </a:extLst>
              </p:cNvPr>
              <p:cNvSpPr/>
              <p:nvPr/>
            </p:nvSpPr>
            <p:spPr>
              <a:xfrm>
                <a:off x="2083207" y="3535447"/>
                <a:ext cx="645153"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P-IHP</a:t>
                </a:r>
              </a:p>
            </p:txBody>
          </p:sp>
          <p:sp>
            <p:nvSpPr>
              <p:cNvPr id="33" name="Rechthoek: afgeronde hoeken 32">
                <a:hlinkClick r:id="" action="ppaction://noaction"/>
                <a:extLst>
                  <a:ext uri="{FF2B5EF4-FFF2-40B4-BE49-F238E27FC236}">
                    <a16:creationId xmlns:a16="http://schemas.microsoft.com/office/drawing/2014/main" id="{B7733BDE-1DF3-416F-31AB-85AE57046C9B}"/>
                  </a:ext>
                </a:extLst>
              </p:cNvPr>
              <p:cNvSpPr/>
              <p:nvPr/>
            </p:nvSpPr>
            <p:spPr>
              <a:xfrm>
                <a:off x="1862532" y="3535446"/>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30" name="Afbeelding 29" descr="Afbeelding met zwart, duisternis&#10;&#10;Automatisch gegenereerde beschrijving">
              <a:extLst>
                <a:ext uri="{FF2B5EF4-FFF2-40B4-BE49-F238E27FC236}">
                  <a16:creationId xmlns:a16="http://schemas.microsoft.com/office/drawing/2014/main" id="{519BF5FB-F401-8B8A-FFC9-5A8C6AE69D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365" y="3555311"/>
              <a:ext cx="243551" cy="243551"/>
            </a:xfrm>
            <a:prstGeom prst="rect">
              <a:avLst/>
            </a:prstGeom>
          </p:spPr>
        </p:pic>
        <p:sp>
          <p:nvSpPr>
            <p:cNvPr id="31" name="Tekstvak 30">
              <a:extLst>
                <a:ext uri="{FF2B5EF4-FFF2-40B4-BE49-F238E27FC236}">
                  <a16:creationId xmlns:a16="http://schemas.microsoft.com/office/drawing/2014/main" id="{35FD4E93-1086-25E9-6661-E8FC4DD7B701}"/>
                </a:ext>
              </a:extLst>
            </p:cNvPr>
            <p:cNvSpPr txBox="1"/>
            <p:nvPr/>
          </p:nvSpPr>
          <p:spPr>
            <a:xfrm>
              <a:off x="2442409" y="3485188"/>
              <a:ext cx="352982" cy="184025"/>
            </a:xfrm>
            <a:prstGeom prst="rect">
              <a:avLst/>
            </a:prstGeom>
            <a:noFill/>
          </p:spPr>
          <p:txBody>
            <a:bodyPr wrap="none" rtlCol="0">
              <a:spAutoFit/>
            </a:bodyPr>
            <a:lstStyle/>
            <a:p>
              <a:r>
                <a:rPr lang="nl-NL" sz="596" dirty="0">
                  <a:solidFill>
                    <a:schemeClr val="bg1">
                      <a:lumMod val="75000"/>
                    </a:schemeClr>
                  </a:solidFill>
                </a:rPr>
                <a:t>O.P.1</a:t>
              </a:r>
            </a:p>
          </p:txBody>
        </p:sp>
      </p:grpSp>
      <p:grpSp>
        <p:nvGrpSpPr>
          <p:cNvPr id="34" name="Groep 33">
            <a:extLst>
              <a:ext uri="{FF2B5EF4-FFF2-40B4-BE49-F238E27FC236}">
                <a16:creationId xmlns:a16="http://schemas.microsoft.com/office/drawing/2014/main" id="{62642598-8B44-551E-680F-C5736C37D934}"/>
              </a:ext>
            </a:extLst>
          </p:cNvPr>
          <p:cNvGrpSpPr/>
          <p:nvPr/>
        </p:nvGrpSpPr>
        <p:grpSpPr>
          <a:xfrm>
            <a:off x="3346221" y="8280046"/>
            <a:ext cx="1311660" cy="309553"/>
            <a:chOff x="3278990" y="4885342"/>
            <a:chExt cx="1320712" cy="311689"/>
          </a:xfrm>
        </p:grpSpPr>
        <p:grpSp>
          <p:nvGrpSpPr>
            <p:cNvPr id="35" name="Groep 34">
              <a:extLst>
                <a:ext uri="{FF2B5EF4-FFF2-40B4-BE49-F238E27FC236}">
                  <a16:creationId xmlns:a16="http://schemas.microsoft.com/office/drawing/2014/main" id="{B69603B2-0972-5B7F-A6AE-B4A230EE604F}"/>
                </a:ext>
              </a:extLst>
            </p:cNvPr>
            <p:cNvGrpSpPr/>
            <p:nvPr/>
          </p:nvGrpSpPr>
          <p:grpSpPr>
            <a:xfrm>
              <a:off x="3278990" y="4918570"/>
              <a:ext cx="1273048" cy="278461"/>
              <a:chOff x="3278990" y="4918570"/>
              <a:chExt cx="1273048" cy="278461"/>
            </a:xfrm>
            <a:effectLst>
              <a:outerShdw blurRad="50800" dist="38100" dir="2700000" algn="tl" rotWithShape="0">
                <a:prstClr val="black">
                  <a:alpha val="40000"/>
                </a:prstClr>
              </a:outerShdw>
            </a:effectLst>
          </p:grpSpPr>
          <p:sp>
            <p:nvSpPr>
              <p:cNvPr id="37" name="Rechthoek: afgeronde hoeken 36">
                <a:hlinkClick r:id="" action="ppaction://noaction"/>
                <a:extLst>
                  <a:ext uri="{FF2B5EF4-FFF2-40B4-BE49-F238E27FC236}">
                    <a16:creationId xmlns:a16="http://schemas.microsoft.com/office/drawing/2014/main" id="{9ED89757-4FE0-FAD4-DFF3-B20AE89CEFCB}"/>
                  </a:ext>
                </a:extLst>
              </p:cNvPr>
              <p:cNvSpPr/>
              <p:nvPr/>
            </p:nvSpPr>
            <p:spPr>
              <a:xfrm>
                <a:off x="3468247" y="4919258"/>
                <a:ext cx="1083791"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U-Planning</a:t>
                </a:r>
              </a:p>
            </p:txBody>
          </p:sp>
          <p:grpSp>
            <p:nvGrpSpPr>
              <p:cNvPr id="38" name="Groep 37">
                <a:extLst>
                  <a:ext uri="{FF2B5EF4-FFF2-40B4-BE49-F238E27FC236}">
                    <a16:creationId xmlns:a16="http://schemas.microsoft.com/office/drawing/2014/main" id="{8E936FEF-02F6-DFE0-CB21-6531EAE06AA3}"/>
                  </a:ext>
                </a:extLst>
              </p:cNvPr>
              <p:cNvGrpSpPr/>
              <p:nvPr/>
            </p:nvGrpSpPr>
            <p:grpSpPr>
              <a:xfrm>
                <a:off x="3278990" y="4918570"/>
                <a:ext cx="299849" cy="277773"/>
                <a:chOff x="1237854" y="315714"/>
                <a:chExt cx="299849" cy="277773"/>
              </a:xfrm>
            </p:grpSpPr>
            <p:sp>
              <p:nvSpPr>
                <p:cNvPr id="39" name="Rechthoek: afgeronde hoeken 38">
                  <a:hlinkClick r:id="" action="ppaction://noaction"/>
                  <a:extLst>
                    <a:ext uri="{FF2B5EF4-FFF2-40B4-BE49-F238E27FC236}">
                      <a16:creationId xmlns:a16="http://schemas.microsoft.com/office/drawing/2014/main" id="{37C6E221-FD4F-EEDA-C68C-3722148DF2F6}"/>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40" name="Afbeelding 39" descr="Afbeelding met zwart, duisternis&#10;&#10;Automatisch gegenereerde beschrijving">
                  <a:extLst>
                    <a:ext uri="{FF2B5EF4-FFF2-40B4-BE49-F238E27FC236}">
                      <a16:creationId xmlns:a16="http://schemas.microsoft.com/office/drawing/2014/main" id="{2E9D06A9-43E3-06AA-665F-6297D338FD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36" name="Tekstvak 35">
              <a:extLst>
                <a:ext uri="{FF2B5EF4-FFF2-40B4-BE49-F238E27FC236}">
                  <a16:creationId xmlns:a16="http://schemas.microsoft.com/office/drawing/2014/main" id="{421BC469-38D6-83F4-DADB-EE1B3E0DFFCA}"/>
                </a:ext>
              </a:extLst>
            </p:cNvPr>
            <p:cNvSpPr txBox="1"/>
            <p:nvPr/>
          </p:nvSpPr>
          <p:spPr>
            <a:xfrm>
              <a:off x="4248324" y="4885342"/>
              <a:ext cx="351378" cy="184025"/>
            </a:xfrm>
            <a:prstGeom prst="rect">
              <a:avLst/>
            </a:prstGeom>
            <a:noFill/>
          </p:spPr>
          <p:txBody>
            <a:bodyPr wrap="none" rtlCol="0">
              <a:spAutoFit/>
            </a:bodyPr>
            <a:lstStyle/>
            <a:p>
              <a:r>
                <a:rPr lang="nl-NL" sz="596" dirty="0">
                  <a:solidFill>
                    <a:schemeClr val="bg1">
                      <a:lumMod val="75000"/>
                    </a:schemeClr>
                  </a:solidFill>
                </a:rPr>
                <a:t>U.P.1</a:t>
              </a:r>
            </a:p>
          </p:txBody>
        </p:sp>
      </p:grpSp>
      <p:grpSp>
        <p:nvGrpSpPr>
          <p:cNvPr id="41" name="Groep 40">
            <a:extLst>
              <a:ext uri="{FF2B5EF4-FFF2-40B4-BE49-F238E27FC236}">
                <a16:creationId xmlns:a16="http://schemas.microsoft.com/office/drawing/2014/main" id="{5DEA58C3-6AD6-0563-B791-F49A6173E865}"/>
              </a:ext>
            </a:extLst>
          </p:cNvPr>
          <p:cNvGrpSpPr/>
          <p:nvPr/>
        </p:nvGrpSpPr>
        <p:grpSpPr>
          <a:xfrm>
            <a:off x="14108112" y="7573323"/>
            <a:ext cx="1509542" cy="314328"/>
            <a:chOff x="8138580" y="3497324"/>
            <a:chExt cx="1519959" cy="316497"/>
          </a:xfrm>
        </p:grpSpPr>
        <p:grpSp>
          <p:nvGrpSpPr>
            <p:cNvPr id="42" name="Groep 41">
              <a:extLst>
                <a:ext uri="{FF2B5EF4-FFF2-40B4-BE49-F238E27FC236}">
                  <a16:creationId xmlns:a16="http://schemas.microsoft.com/office/drawing/2014/main" id="{7E89DB03-4B37-8B5F-9AE9-DE67592F56BB}"/>
                </a:ext>
              </a:extLst>
            </p:cNvPr>
            <p:cNvGrpSpPr/>
            <p:nvPr/>
          </p:nvGrpSpPr>
          <p:grpSpPr>
            <a:xfrm>
              <a:off x="8138580" y="3535446"/>
              <a:ext cx="1472257" cy="278375"/>
              <a:chOff x="8461914" y="3535446"/>
              <a:chExt cx="1472257" cy="278375"/>
            </a:xfrm>
            <a:effectLst>
              <a:outerShdw blurRad="50800" dist="38100" dir="2700000" algn="tl" rotWithShape="0">
                <a:prstClr val="black">
                  <a:alpha val="40000"/>
                </a:prstClr>
              </a:outerShdw>
            </a:effectLst>
          </p:grpSpPr>
          <p:sp>
            <p:nvSpPr>
              <p:cNvPr id="44" name="Rechthoek: afgeronde hoeken 43">
                <a:hlinkClick r:id="" action="ppaction://noaction"/>
                <a:extLst>
                  <a:ext uri="{FF2B5EF4-FFF2-40B4-BE49-F238E27FC236}">
                    <a16:creationId xmlns:a16="http://schemas.microsoft.com/office/drawing/2014/main" id="{CDC4482D-D979-E15B-63B4-1C638E4EF177}"/>
                  </a:ext>
                </a:extLst>
              </p:cNvPr>
              <p:cNvSpPr/>
              <p:nvPr/>
            </p:nvSpPr>
            <p:spPr>
              <a:xfrm>
                <a:off x="8673477" y="3536048"/>
                <a:ext cx="1260694"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Areaal Status</a:t>
                </a:r>
              </a:p>
            </p:txBody>
          </p:sp>
          <p:grpSp>
            <p:nvGrpSpPr>
              <p:cNvPr id="45" name="Groep 44">
                <a:extLst>
                  <a:ext uri="{FF2B5EF4-FFF2-40B4-BE49-F238E27FC236}">
                    <a16:creationId xmlns:a16="http://schemas.microsoft.com/office/drawing/2014/main" id="{34BA93CA-EDAD-0E00-AFF9-4F8E0B986449}"/>
                  </a:ext>
                </a:extLst>
              </p:cNvPr>
              <p:cNvGrpSpPr/>
              <p:nvPr/>
            </p:nvGrpSpPr>
            <p:grpSpPr>
              <a:xfrm>
                <a:off x="8461914" y="3535446"/>
                <a:ext cx="299849" cy="277773"/>
                <a:chOff x="1237854" y="315714"/>
                <a:chExt cx="299849" cy="277773"/>
              </a:xfrm>
            </p:grpSpPr>
            <p:sp>
              <p:nvSpPr>
                <p:cNvPr id="46" name="Rechthoek: afgeronde hoeken 45">
                  <a:hlinkClick r:id="" action="ppaction://noaction"/>
                  <a:extLst>
                    <a:ext uri="{FF2B5EF4-FFF2-40B4-BE49-F238E27FC236}">
                      <a16:creationId xmlns:a16="http://schemas.microsoft.com/office/drawing/2014/main" id="{79FFA3BE-19FF-2574-C479-E082A044EDE9}"/>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47" name="Afbeelding 46" descr="Afbeelding met zwart, duisternis&#10;&#10;Automatisch gegenereerde beschrijving">
                  <a:extLst>
                    <a:ext uri="{FF2B5EF4-FFF2-40B4-BE49-F238E27FC236}">
                      <a16:creationId xmlns:a16="http://schemas.microsoft.com/office/drawing/2014/main" id="{3089C386-FDFB-4618-B573-D70459479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43" name="Tekstvak 42">
              <a:extLst>
                <a:ext uri="{FF2B5EF4-FFF2-40B4-BE49-F238E27FC236}">
                  <a16:creationId xmlns:a16="http://schemas.microsoft.com/office/drawing/2014/main" id="{B4FA24AA-6C95-DD22-A01A-D4264D534332}"/>
                </a:ext>
              </a:extLst>
            </p:cNvPr>
            <p:cNvSpPr txBox="1"/>
            <p:nvPr/>
          </p:nvSpPr>
          <p:spPr>
            <a:xfrm>
              <a:off x="9305557" y="3497324"/>
              <a:ext cx="352982" cy="184025"/>
            </a:xfrm>
            <a:prstGeom prst="rect">
              <a:avLst/>
            </a:prstGeom>
            <a:noFill/>
          </p:spPr>
          <p:txBody>
            <a:bodyPr wrap="none" rtlCol="0">
              <a:spAutoFit/>
            </a:bodyPr>
            <a:lstStyle/>
            <a:p>
              <a:r>
                <a:rPr lang="nl-NL" sz="596" dirty="0">
                  <a:solidFill>
                    <a:schemeClr val="bg1">
                      <a:lumMod val="75000"/>
                    </a:schemeClr>
                  </a:solidFill>
                </a:rPr>
                <a:t>O.C.1</a:t>
              </a:r>
            </a:p>
          </p:txBody>
        </p:sp>
      </p:grpSp>
      <p:grpSp>
        <p:nvGrpSpPr>
          <p:cNvPr id="48" name="Groep 47">
            <a:extLst>
              <a:ext uri="{FF2B5EF4-FFF2-40B4-BE49-F238E27FC236}">
                <a16:creationId xmlns:a16="http://schemas.microsoft.com/office/drawing/2014/main" id="{D6A1F43C-B0C5-8560-89E8-B0366BD44CA8}"/>
              </a:ext>
            </a:extLst>
          </p:cNvPr>
          <p:cNvGrpSpPr/>
          <p:nvPr/>
        </p:nvGrpSpPr>
        <p:grpSpPr>
          <a:xfrm>
            <a:off x="12648541" y="7572849"/>
            <a:ext cx="1482442" cy="312637"/>
            <a:chOff x="7845608" y="3081316"/>
            <a:chExt cx="1492672" cy="314795"/>
          </a:xfrm>
        </p:grpSpPr>
        <p:grpSp>
          <p:nvGrpSpPr>
            <p:cNvPr id="49" name="Groep 48">
              <a:extLst>
                <a:ext uri="{FF2B5EF4-FFF2-40B4-BE49-F238E27FC236}">
                  <a16:creationId xmlns:a16="http://schemas.microsoft.com/office/drawing/2014/main" id="{A588B380-505A-575C-E0AF-B97F5B4895AB}"/>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52" name="Rechthoek: afgeronde hoeken 51">
                <a:hlinkClick r:id="" action="ppaction://noaction"/>
                <a:extLst>
                  <a:ext uri="{FF2B5EF4-FFF2-40B4-BE49-F238E27FC236}">
                    <a16:creationId xmlns:a16="http://schemas.microsoft.com/office/drawing/2014/main" id="{FD465AF5-DAA5-3476-A94B-D1F035C7260B}"/>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54" name="Groep 53">
                <a:extLst>
                  <a:ext uri="{FF2B5EF4-FFF2-40B4-BE49-F238E27FC236}">
                    <a16:creationId xmlns:a16="http://schemas.microsoft.com/office/drawing/2014/main" id="{0FB4FBC3-FB53-ECB7-E61E-71220AF0AE66}"/>
                  </a:ext>
                </a:extLst>
              </p:cNvPr>
              <p:cNvGrpSpPr/>
              <p:nvPr/>
            </p:nvGrpSpPr>
            <p:grpSpPr>
              <a:xfrm>
                <a:off x="7448456" y="556479"/>
                <a:ext cx="299849" cy="282014"/>
                <a:chOff x="9450112" y="277243"/>
                <a:chExt cx="299849" cy="282014"/>
              </a:xfrm>
            </p:grpSpPr>
            <p:sp>
              <p:nvSpPr>
                <p:cNvPr id="100" name="Rechthoek: afgeronde hoeken 99">
                  <a:hlinkClick r:id="" action="ppaction://noaction"/>
                  <a:extLst>
                    <a:ext uri="{FF2B5EF4-FFF2-40B4-BE49-F238E27FC236}">
                      <a16:creationId xmlns:a16="http://schemas.microsoft.com/office/drawing/2014/main" id="{8A63C974-2065-2577-03D1-FE97EBB19AEF}"/>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08" name="Afbeelding 107" descr="Afbeelding met zwart, duisternis&#10;&#10;Automatisch gegenereerde beschrijving">
                  <a:extLst>
                    <a:ext uri="{FF2B5EF4-FFF2-40B4-BE49-F238E27FC236}">
                      <a16:creationId xmlns:a16="http://schemas.microsoft.com/office/drawing/2014/main" id="{82401B26-49F0-20C6-F968-5ACA48A9E1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50" name="Tekstvak 49">
              <a:extLst>
                <a:ext uri="{FF2B5EF4-FFF2-40B4-BE49-F238E27FC236}">
                  <a16:creationId xmlns:a16="http://schemas.microsoft.com/office/drawing/2014/main" id="{887292F4-74A6-8F5C-F4B4-B36EF2CE2D11}"/>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123" name="Groep 122">
            <a:extLst>
              <a:ext uri="{FF2B5EF4-FFF2-40B4-BE49-F238E27FC236}">
                <a16:creationId xmlns:a16="http://schemas.microsoft.com/office/drawing/2014/main" id="{AC3767C7-C60C-9946-7D2B-9CD3FF53045E}"/>
              </a:ext>
            </a:extLst>
          </p:cNvPr>
          <p:cNvGrpSpPr/>
          <p:nvPr/>
        </p:nvGrpSpPr>
        <p:grpSpPr>
          <a:xfrm>
            <a:off x="12941626" y="8840634"/>
            <a:ext cx="866500" cy="313698"/>
            <a:chOff x="5338162" y="5591923"/>
            <a:chExt cx="872480" cy="315863"/>
          </a:xfrm>
        </p:grpSpPr>
        <p:grpSp>
          <p:nvGrpSpPr>
            <p:cNvPr id="124" name="Groep 123">
              <a:extLst>
                <a:ext uri="{FF2B5EF4-FFF2-40B4-BE49-F238E27FC236}">
                  <a16:creationId xmlns:a16="http://schemas.microsoft.com/office/drawing/2014/main" id="{E4920D7B-B3CB-42EB-45FC-460C8F069D1B}"/>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127" name="Rechthoek: afgeronde hoeken 126">
                <a:hlinkClick r:id="" action="ppaction://noaction"/>
                <a:extLst>
                  <a:ext uri="{FF2B5EF4-FFF2-40B4-BE49-F238E27FC236}">
                    <a16:creationId xmlns:a16="http://schemas.microsoft.com/office/drawing/2014/main" id="{E759F098-2B9D-4E6F-413C-CDF8F886309B}"/>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28" name="Rechthoek: afgeronde hoeken 127">
                <a:hlinkClick r:id="" action="ppaction://noaction"/>
                <a:extLst>
                  <a:ext uri="{FF2B5EF4-FFF2-40B4-BE49-F238E27FC236}">
                    <a16:creationId xmlns:a16="http://schemas.microsoft.com/office/drawing/2014/main" id="{C61781ED-9DAA-306E-784D-6161EF7FAE7B}"/>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125" name="Afbeelding 124">
              <a:extLst>
                <a:ext uri="{FF2B5EF4-FFF2-40B4-BE49-F238E27FC236}">
                  <a16:creationId xmlns:a16="http://schemas.microsoft.com/office/drawing/2014/main" id="{1968D1AB-A095-801B-3193-410F00F65E3B}"/>
                </a:ext>
              </a:extLst>
            </p:cNvPr>
            <p:cNvPicPr>
              <a:picLocks noChangeAspect="1"/>
            </p:cNvPicPr>
            <p:nvPr/>
          </p:nvPicPr>
          <p:blipFill>
            <a:blip r:embed="rId4"/>
            <a:stretch>
              <a:fillRect/>
            </a:stretch>
          </p:blipFill>
          <p:spPr>
            <a:xfrm>
              <a:off x="5364600" y="5642897"/>
              <a:ext cx="244860" cy="246091"/>
            </a:xfrm>
            <a:prstGeom prst="rect">
              <a:avLst/>
            </a:prstGeom>
          </p:spPr>
        </p:pic>
        <p:sp>
          <p:nvSpPr>
            <p:cNvPr id="126" name="Tekstvak 125">
              <a:extLst>
                <a:ext uri="{FF2B5EF4-FFF2-40B4-BE49-F238E27FC236}">
                  <a16:creationId xmlns:a16="http://schemas.microsoft.com/office/drawing/2014/main" id="{46395EC3-E0EB-AE5C-578F-173EC3ECEA77}"/>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spTree>
    <p:extLst>
      <p:ext uri="{BB962C8B-B14F-4D97-AF65-F5344CB8AC3E}">
        <p14:creationId xmlns:p14="http://schemas.microsoft.com/office/powerpoint/2010/main" val="1150014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fgeronde rechthoek 4"/>
          <p:cNvSpPr/>
          <p:nvPr/>
        </p:nvSpPr>
        <p:spPr>
          <a:xfrm rot="10800000" flipV="1">
            <a:off x="9231384" y="3903627"/>
            <a:ext cx="2831709"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Is de afwijking te verklaren?</a:t>
            </a:r>
          </a:p>
        </p:txBody>
      </p:sp>
      <p:sp>
        <p:nvSpPr>
          <p:cNvPr id="14" name="Tekstvak 13"/>
          <p:cNvSpPr txBox="1"/>
          <p:nvPr/>
        </p:nvSpPr>
        <p:spPr>
          <a:xfrm>
            <a:off x="8204282" y="1036562"/>
            <a:ext cx="4445599" cy="455002"/>
          </a:xfrm>
          <a:prstGeom prst="rect">
            <a:avLst/>
          </a:prstGeom>
          <a:noFill/>
        </p:spPr>
        <p:txBody>
          <a:bodyPr wrap="none" rtlCol="0">
            <a:spAutoFit/>
          </a:bodyPr>
          <a:lstStyle/>
          <a:p>
            <a:pPr defTabSz="385250"/>
            <a:r>
              <a:rPr lang="nl-NL" sz="2360" b="1" dirty="0">
                <a:solidFill>
                  <a:prstClr val="black"/>
                </a:solidFill>
                <a:latin typeface="Calibri" panose="020F0502020204030204"/>
              </a:rPr>
              <a:t>Opvolging op Early Warning event</a:t>
            </a:r>
          </a:p>
        </p:txBody>
      </p:sp>
      <p:sp>
        <p:nvSpPr>
          <p:cNvPr id="51" name="Afgeronde rechthoek 50"/>
          <p:cNvSpPr/>
          <p:nvPr/>
        </p:nvSpPr>
        <p:spPr>
          <a:xfrm rot="10800000" flipV="1">
            <a:off x="12063091" y="5378510"/>
            <a:ext cx="5173574" cy="74226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Is er een element dat zorgt voor de afwijking?</a:t>
            </a:r>
          </a:p>
        </p:txBody>
      </p:sp>
      <p:cxnSp>
        <p:nvCxnSpPr>
          <p:cNvPr id="55" name="Gebogen verbindingslijn 54"/>
          <p:cNvCxnSpPr>
            <a:stCxn id="5" idx="2"/>
            <a:endCxn id="51" idx="0"/>
          </p:cNvCxnSpPr>
          <p:nvPr/>
        </p:nvCxnSpPr>
        <p:spPr>
          <a:xfrm rot="16200000" flipH="1">
            <a:off x="12276389" y="3005018"/>
            <a:ext cx="744342" cy="4002636"/>
          </a:xfrm>
          <a:prstGeom prst="bentConnector3">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Tekstvak 55"/>
          <p:cNvSpPr txBox="1"/>
          <p:nvPr/>
        </p:nvSpPr>
        <p:spPr>
          <a:xfrm>
            <a:off x="8933157" y="4695417"/>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57" name="Tekstvak 56"/>
          <p:cNvSpPr txBox="1"/>
          <p:nvPr/>
        </p:nvSpPr>
        <p:spPr>
          <a:xfrm>
            <a:off x="11877906" y="4651637"/>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58" name="Afgeronde rechthoek 57"/>
          <p:cNvSpPr/>
          <p:nvPr/>
        </p:nvSpPr>
        <p:spPr>
          <a:xfrm rot="10800000" flipV="1">
            <a:off x="5395498" y="6417660"/>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ME: plan maatregel (COH) met SP</a:t>
            </a:r>
          </a:p>
        </p:txBody>
      </p:sp>
      <p:sp>
        <p:nvSpPr>
          <p:cNvPr id="77" name="Afgeronde rechthoek 76"/>
          <p:cNvSpPr/>
          <p:nvPr/>
        </p:nvSpPr>
        <p:spPr>
          <a:xfrm rot="10800000" flipV="1">
            <a:off x="12197512" y="7109109"/>
            <a:ext cx="490473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Laat ME een inspectie organiseren om bron vast te stellen</a:t>
            </a:r>
          </a:p>
        </p:txBody>
      </p:sp>
      <p:sp>
        <p:nvSpPr>
          <p:cNvPr id="106" name="Tekstvak 105"/>
          <p:cNvSpPr txBox="1"/>
          <p:nvPr/>
        </p:nvSpPr>
        <p:spPr>
          <a:xfrm>
            <a:off x="14062033" y="6373859"/>
            <a:ext cx="615877"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Nee</a:t>
            </a:r>
          </a:p>
        </p:txBody>
      </p:sp>
      <p:sp>
        <p:nvSpPr>
          <p:cNvPr id="107" name="Tekstvak 106"/>
          <p:cNvSpPr txBox="1"/>
          <p:nvPr/>
        </p:nvSpPr>
        <p:spPr>
          <a:xfrm>
            <a:off x="10957706" y="5408153"/>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61" name="Pijl-rechts 60"/>
          <p:cNvSpPr/>
          <p:nvPr/>
        </p:nvSpPr>
        <p:spPr>
          <a:xfrm>
            <a:off x="10028221" y="1958025"/>
            <a:ext cx="829539" cy="197601"/>
          </a:xfrm>
          <a:prstGeom prst="rightArrow">
            <a:avLst/>
          </a:prstGeom>
          <a:solidFill>
            <a:srgbClr val="FFC000"/>
          </a:solidFill>
          <a:ln w="12700" cap="flat" cmpd="sng" algn="ctr">
            <a:solidFill>
              <a:schemeClr val="accent2">
                <a:lumMod val="75000"/>
              </a:schemeClr>
            </a:solidFill>
            <a:prstDash val="solid"/>
            <a:miter lim="800000"/>
          </a:ln>
          <a:effectLst/>
        </p:spPr>
        <p:txBody>
          <a:bodyPr rtlCol="0" anchor="ctr"/>
          <a:lstStyle/>
          <a:p>
            <a:pPr algn="ctr" defTabSz="1546382">
              <a:defRPr/>
            </a:pPr>
            <a:endParaRPr lang="nl-NL" sz="3044" kern="0">
              <a:solidFill>
                <a:srgbClr val="FFFFFF"/>
              </a:solidFill>
              <a:latin typeface="Verdana"/>
            </a:endParaRPr>
          </a:p>
        </p:txBody>
      </p:sp>
      <p:grpSp>
        <p:nvGrpSpPr>
          <p:cNvPr id="62" name="Groep 61"/>
          <p:cNvGrpSpPr/>
          <p:nvPr/>
        </p:nvGrpSpPr>
        <p:grpSpPr>
          <a:xfrm>
            <a:off x="7358214" y="1520651"/>
            <a:ext cx="2312536" cy="1846875"/>
            <a:chOff x="726510" y="651353"/>
            <a:chExt cx="1841326" cy="1648029"/>
          </a:xfrm>
        </p:grpSpPr>
        <p:sp>
          <p:nvSpPr>
            <p:cNvPr id="63" name="Rechthoek 62"/>
            <p:cNvSpPr/>
            <p:nvPr/>
          </p:nvSpPr>
          <p:spPr>
            <a:xfrm>
              <a:off x="726510" y="651353"/>
              <a:ext cx="1841326" cy="1648029"/>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dirty="0">
                <a:solidFill>
                  <a:prstClr val="white"/>
                </a:solidFill>
                <a:latin typeface="Calibri" panose="020F0502020204030204"/>
              </a:endParaRPr>
            </a:p>
          </p:txBody>
        </p:sp>
        <p:cxnSp>
          <p:nvCxnSpPr>
            <p:cNvPr id="66" name="Rechte verbindingslijn 65"/>
            <p:cNvCxnSpPr/>
            <p:nvPr/>
          </p:nvCxnSpPr>
          <p:spPr>
            <a:xfrm>
              <a:off x="851770" y="1866378"/>
              <a:ext cx="156575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p:nvPr/>
          </p:nvCxnSpPr>
          <p:spPr>
            <a:xfrm flipV="1">
              <a:off x="851770" y="739036"/>
              <a:ext cx="0" cy="11273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851770" y="991644"/>
              <a:ext cx="156575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0" name="Tekstvak 69"/>
            <p:cNvSpPr txBox="1"/>
            <p:nvPr/>
          </p:nvSpPr>
          <p:spPr>
            <a:xfrm>
              <a:off x="765633" y="1943110"/>
              <a:ext cx="1797124" cy="313404"/>
            </a:xfrm>
            <a:prstGeom prst="rect">
              <a:avLst/>
            </a:prstGeom>
            <a:noFill/>
          </p:spPr>
          <p:txBody>
            <a:bodyPr wrap="none" rtlCol="0">
              <a:spAutoFit/>
            </a:bodyPr>
            <a:lstStyle/>
            <a:p>
              <a:pPr algn="ctr" defTabSz="385250"/>
              <a:r>
                <a:rPr lang="nl-NL" sz="1685" b="1" dirty="0">
                  <a:solidFill>
                    <a:prstClr val="black"/>
                  </a:solidFill>
                  <a:latin typeface="Calibri" panose="020F0502020204030204"/>
                </a:rPr>
                <a:t>Dreigend functieverlies</a:t>
              </a:r>
            </a:p>
          </p:txBody>
        </p:sp>
      </p:grpSp>
      <p:cxnSp>
        <p:nvCxnSpPr>
          <p:cNvPr id="71" name="Rechte verbindingslijn 70"/>
          <p:cNvCxnSpPr/>
          <p:nvPr/>
        </p:nvCxnSpPr>
        <p:spPr>
          <a:xfrm>
            <a:off x="7515530" y="2114875"/>
            <a:ext cx="1966441" cy="0"/>
          </a:xfrm>
          <a:prstGeom prst="line">
            <a:avLst/>
          </a:prstGeom>
          <a:ln w="190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7515532" y="2342405"/>
            <a:ext cx="1966441" cy="0"/>
          </a:xfrm>
          <a:prstGeom prst="line">
            <a:avLst/>
          </a:prstGeom>
          <a:ln w="19050">
            <a:solidFill>
              <a:srgbClr val="F9E11E"/>
            </a:solidFill>
            <a:prstDash val="sysDash"/>
          </a:ln>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7515532" y="2569479"/>
            <a:ext cx="1966441"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84" name="Afgeronde rechthoek 83"/>
          <p:cNvSpPr/>
          <p:nvPr/>
        </p:nvSpPr>
        <p:spPr>
          <a:xfrm flipH="1">
            <a:off x="7593918" y="2581615"/>
            <a:ext cx="82261" cy="311820"/>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5" name="Afgeronde rechthoek 84"/>
          <p:cNvSpPr/>
          <p:nvPr/>
        </p:nvSpPr>
        <p:spPr>
          <a:xfrm flipH="1">
            <a:off x="7767236" y="2491309"/>
            <a:ext cx="82261" cy="398575"/>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86" name="Afgeronde rechthoek 85"/>
          <p:cNvSpPr/>
          <p:nvPr/>
        </p:nvSpPr>
        <p:spPr>
          <a:xfrm flipH="1">
            <a:off x="7940555" y="2435506"/>
            <a:ext cx="82261" cy="454376"/>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4" name="Afgeronde rechthoek 93"/>
          <p:cNvSpPr/>
          <p:nvPr/>
        </p:nvSpPr>
        <p:spPr>
          <a:xfrm flipH="1">
            <a:off x="8113410" y="2398808"/>
            <a:ext cx="82261" cy="484629"/>
          </a:xfrm>
          <a:prstGeom prst="round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5" name="Afgeronde rechthoek 94"/>
          <p:cNvSpPr/>
          <p:nvPr/>
        </p:nvSpPr>
        <p:spPr>
          <a:xfrm flipH="1">
            <a:off x="8286266" y="2338916"/>
            <a:ext cx="82261" cy="542497"/>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6" name="Afgeronde rechthoek 95"/>
          <p:cNvSpPr/>
          <p:nvPr/>
        </p:nvSpPr>
        <p:spPr>
          <a:xfrm flipH="1">
            <a:off x="8457309" y="2248337"/>
            <a:ext cx="82261" cy="636024"/>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7" name="Afgeronde rechthoek 96"/>
          <p:cNvSpPr/>
          <p:nvPr/>
        </p:nvSpPr>
        <p:spPr>
          <a:xfrm flipH="1">
            <a:off x="8625163" y="2211179"/>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98" name="Afgeronde rechthoek 97"/>
          <p:cNvSpPr/>
          <p:nvPr/>
        </p:nvSpPr>
        <p:spPr>
          <a:xfrm flipH="1">
            <a:off x="8796028" y="2207982"/>
            <a:ext cx="82261" cy="673179"/>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1" name="Afgeronde rechthoek 100"/>
          <p:cNvSpPr/>
          <p:nvPr/>
        </p:nvSpPr>
        <p:spPr>
          <a:xfrm rot="10800000" flipV="1">
            <a:off x="5248254" y="5380457"/>
            <a:ext cx="4999304"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ME: organiseer een RCA</a:t>
            </a:r>
          </a:p>
        </p:txBody>
      </p:sp>
      <p:cxnSp>
        <p:nvCxnSpPr>
          <p:cNvPr id="27" name="Rechte verbindingslijn met pijl 26"/>
          <p:cNvCxnSpPr>
            <a:stCxn id="51" idx="2"/>
            <a:endCxn id="77" idx="0"/>
          </p:cNvCxnSpPr>
          <p:nvPr/>
        </p:nvCxnSpPr>
        <p:spPr>
          <a:xfrm>
            <a:off x="14649874" y="6120775"/>
            <a:ext cx="0" cy="98833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3" name="Rechte verbindingslijn met pijl 102"/>
          <p:cNvCxnSpPr>
            <a:cxnSpLocks/>
            <a:stCxn id="101" idx="2"/>
            <a:endCxn id="58" idx="0"/>
          </p:cNvCxnSpPr>
          <p:nvPr/>
        </p:nvCxnSpPr>
        <p:spPr>
          <a:xfrm>
            <a:off x="7747902" y="6110998"/>
            <a:ext cx="911" cy="30666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4" name="Rechte verbindingslijn met pijl 103"/>
          <p:cNvCxnSpPr>
            <a:cxnSpLocks/>
            <a:stCxn id="51" idx="3"/>
            <a:endCxn id="101" idx="1"/>
          </p:cNvCxnSpPr>
          <p:nvPr/>
        </p:nvCxnSpPr>
        <p:spPr>
          <a:xfrm flipH="1" flipV="1">
            <a:off x="10247552" y="5745729"/>
            <a:ext cx="1815536" cy="391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1" name="Gebogen verbindingslijn 110"/>
          <p:cNvCxnSpPr>
            <a:cxnSpLocks/>
            <a:stCxn id="5" idx="2"/>
            <a:endCxn id="101" idx="0"/>
          </p:cNvCxnSpPr>
          <p:nvPr/>
        </p:nvCxnSpPr>
        <p:spPr>
          <a:xfrm rot="5400000">
            <a:off x="8824430" y="3557644"/>
            <a:ext cx="746287" cy="2899338"/>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8" name="Groep 67"/>
          <p:cNvGrpSpPr/>
          <p:nvPr/>
        </p:nvGrpSpPr>
        <p:grpSpPr>
          <a:xfrm>
            <a:off x="10973141" y="1618919"/>
            <a:ext cx="394174" cy="1111691"/>
            <a:chOff x="4928481" y="4696302"/>
            <a:chExt cx="467789" cy="1319308"/>
          </a:xfrm>
        </p:grpSpPr>
        <p:grpSp>
          <p:nvGrpSpPr>
            <p:cNvPr id="73" name="Groep 72"/>
            <p:cNvGrpSpPr>
              <a:grpSpLocks noChangeAspect="1"/>
            </p:cNvGrpSpPr>
            <p:nvPr/>
          </p:nvGrpSpPr>
          <p:grpSpPr>
            <a:xfrm>
              <a:off x="4947948" y="4696302"/>
              <a:ext cx="428857" cy="1319308"/>
              <a:chOff x="1638556" y="3981450"/>
              <a:chExt cx="259612" cy="798654"/>
            </a:xfrm>
          </p:grpSpPr>
          <p:sp>
            <p:nvSpPr>
              <p:cNvPr id="80" name="Afgeronde rechthoek 79"/>
              <p:cNvSpPr/>
              <p:nvPr/>
            </p:nvSpPr>
            <p:spPr>
              <a:xfrm>
                <a:off x="1638556" y="3981450"/>
                <a:ext cx="259612" cy="798654"/>
              </a:xfrm>
              <a:prstGeom prst="roundRect">
                <a:avLst/>
              </a:prstGeom>
              <a:solidFill>
                <a:srgbClr val="000000">
                  <a:lumMod val="95000"/>
                  <a:lumOff val="5000"/>
                </a:srgbClr>
              </a:solidFill>
              <a:ln w="12700" cap="flat" cmpd="sng" algn="ctr">
                <a:solidFill>
                  <a:srgbClr val="000000">
                    <a:lumMod val="95000"/>
                    <a:lumOff val="5000"/>
                  </a:srgbClr>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1" name="Ovaal 80"/>
              <p:cNvSpPr/>
              <p:nvPr/>
            </p:nvSpPr>
            <p:spPr>
              <a:xfrm>
                <a:off x="1693883" y="4572399"/>
                <a:ext cx="148958" cy="148316"/>
              </a:xfrm>
              <a:prstGeom prst="ellipse">
                <a:avLst/>
              </a:prstGeom>
              <a:solidFill>
                <a:srgbClr val="007BC7"/>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83" name="Ovaal 82"/>
              <p:cNvSpPr/>
              <p:nvPr/>
            </p:nvSpPr>
            <p:spPr>
              <a:xfrm>
                <a:off x="1693883" y="4003513"/>
                <a:ext cx="148958" cy="148316"/>
              </a:xfrm>
              <a:prstGeom prst="ellipse">
                <a:avLst/>
              </a:prstGeom>
              <a:solidFill>
                <a:srgbClr val="FF0000"/>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78" name="Ovaal 77"/>
            <p:cNvSpPr/>
            <p:nvPr/>
          </p:nvSpPr>
          <p:spPr>
            <a:xfrm>
              <a:off x="5037626" y="5361088"/>
              <a:ext cx="246066" cy="245005"/>
            </a:xfrm>
            <a:prstGeom prst="ellipse">
              <a:avLst/>
            </a:prstGeom>
            <a:solidFill>
              <a:srgbClr val="F9E11E"/>
            </a:solidFill>
            <a:ln w="12700" cap="flat" cmpd="sng" algn="ctr">
              <a:noFill/>
              <a:prstDash val="solid"/>
              <a:miter lim="800000"/>
            </a:ln>
            <a:effectLst/>
          </p:spPr>
          <p:txBody>
            <a:bodyPr rtlCol="0" anchor="ctr"/>
            <a:lstStyle/>
            <a:p>
              <a:pPr algn="ctr" defTabSz="770503">
                <a:defRPr/>
              </a:pPr>
              <a:endParaRPr lang="nl-NL" sz="1518" kern="0">
                <a:solidFill>
                  <a:srgbClr val="FFFFFF"/>
                </a:solidFill>
                <a:latin typeface="Verdana"/>
              </a:endParaRPr>
            </a:p>
          </p:txBody>
        </p:sp>
        <p:sp>
          <p:nvSpPr>
            <p:cNvPr id="79" name="Zon 78"/>
            <p:cNvSpPr/>
            <p:nvPr/>
          </p:nvSpPr>
          <p:spPr>
            <a:xfrm>
              <a:off x="4928481" y="4938076"/>
              <a:ext cx="467789" cy="462690"/>
            </a:xfrm>
            <a:prstGeom prst="sun">
              <a:avLst/>
            </a:prstGeom>
            <a:solidFill>
              <a:srgbClr val="FD8603"/>
            </a:solidFill>
            <a:ln w="12700" cap="flat" cmpd="sng" algn="ctr">
              <a:solidFill>
                <a:srgbClr val="FF6600"/>
              </a:solidFill>
              <a:prstDash val="solid"/>
              <a:miter lim="800000"/>
            </a:ln>
            <a:effectLst/>
          </p:spPr>
          <p:txBody>
            <a:bodyPr rtlCol="0" anchor="ctr"/>
            <a:lstStyle/>
            <a:p>
              <a:pPr algn="ctr" defTabSz="770503">
                <a:defRPr/>
              </a:pPr>
              <a:endParaRPr lang="nl-NL" sz="1518" kern="0">
                <a:solidFill>
                  <a:srgbClr val="FFFFFF"/>
                </a:solidFill>
                <a:latin typeface="Verdana"/>
              </a:endParaRPr>
            </a:p>
          </p:txBody>
        </p:sp>
      </p:grpSp>
      <p:sp>
        <p:nvSpPr>
          <p:cNvPr id="99" name="Afgeronde rechthoek 98"/>
          <p:cNvSpPr/>
          <p:nvPr/>
        </p:nvSpPr>
        <p:spPr>
          <a:xfrm flipH="1">
            <a:off x="8960948" y="2158090"/>
            <a:ext cx="82261" cy="723072"/>
          </a:xfrm>
          <a:prstGeom prst="roundRect">
            <a:avLst/>
          </a:prstGeom>
          <a:solidFill>
            <a:srgbClr val="FFFF0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0" name="Afgeronde rechthoek 99"/>
          <p:cNvSpPr/>
          <p:nvPr/>
        </p:nvSpPr>
        <p:spPr>
          <a:xfrm flipH="1">
            <a:off x="9125869" y="2056826"/>
            <a:ext cx="82261" cy="821720"/>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02" name="Afgeronde rechthoek 101"/>
          <p:cNvSpPr/>
          <p:nvPr/>
        </p:nvSpPr>
        <p:spPr>
          <a:xfrm flipH="1">
            <a:off x="9290105" y="2013539"/>
            <a:ext cx="82261" cy="865008"/>
          </a:xfrm>
          <a:prstGeom prst="roundRect">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250"/>
            <a:endParaRPr lang="nl-NL" sz="1518">
              <a:solidFill>
                <a:prstClr val="white"/>
              </a:solidFill>
              <a:latin typeface="Calibri" panose="020F0502020204030204"/>
            </a:endParaRPr>
          </a:p>
        </p:txBody>
      </p:sp>
      <p:sp>
        <p:nvSpPr>
          <p:cNvPr id="112" name="Afgeronde rechthoek 111"/>
          <p:cNvSpPr/>
          <p:nvPr/>
        </p:nvSpPr>
        <p:spPr>
          <a:xfrm rot="10800000" flipV="1">
            <a:off x="12296562" y="8407856"/>
            <a:ext cx="4706632"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ME: plan(RCA) met SP</a:t>
            </a:r>
          </a:p>
        </p:txBody>
      </p:sp>
      <p:cxnSp>
        <p:nvCxnSpPr>
          <p:cNvPr id="114" name="Rechte verbindingslijn met pijl 113"/>
          <p:cNvCxnSpPr>
            <a:stCxn id="77" idx="2"/>
            <a:endCxn id="112" idx="0"/>
          </p:cNvCxnSpPr>
          <p:nvPr/>
        </p:nvCxnSpPr>
        <p:spPr>
          <a:xfrm>
            <a:off x="14649874" y="7839652"/>
            <a:ext cx="0" cy="5682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9" name="Gebogen verbindingslijn 118"/>
          <p:cNvCxnSpPr>
            <a:cxnSpLocks/>
            <a:stCxn id="112" idx="3"/>
            <a:endCxn id="101" idx="1"/>
          </p:cNvCxnSpPr>
          <p:nvPr/>
        </p:nvCxnSpPr>
        <p:spPr>
          <a:xfrm rot="10800000">
            <a:off x="10247560" y="5745729"/>
            <a:ext cx="2049007" cy="3027399"/>
          </a:xfrm>
          <a:prstGeom prst="bentConnector3">
            <a:avLst>
              <a:gd name="adj1" fmla="val 50000"/>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1" name="Afgeronde rechthoek 120"/>
          <p:cNvSpPr/>
          <p:nvPr/>
        </p:nvSpPr>
        <p:spPr>
          <a:xfrm rot="10800000" flipV="1">
            <a:off x="5756108" y="7506479"/>
            <a:ext cx="39779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oorzaak in object overleg</a:t>
            </a:r>
          </a:p>
        </p:txBody>
      </p:sp>
      <p:cxnSp>
        <p:nvCxnSpPr>
          <p:cNvPr id="122" name="Rechte verbindingslijn met pijl 121"/>
          <p:cNvCxnSpPr>
            <a:cxnSpLocks/>
            <a:stCxn id="58" idx="2"/>
            <a:endCxn id="121" idx="0"/>
          </p:cNvCxnSpPr>
          <p:nvPr/>
        </p:nvCxnSpPr>
        <p:spPr>
          <a:xfrm flipH="1">
            <a:off x="7745078" y="7148203"/>
            <a:ext cx="3737" cy="35827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24" name="Rechte verbindingslijn met pijl 123"/>
          <p:cNvCxnSpPr>
            <a:stCxn id="121" idx="2"/>
            <a:endCxn id="129" idx="0"/>
          </p:cNvCxnSpPr>
          <p:nvPr/>
        </p:nvCxnSpPr>
        <p:spPr>
          <a:xfrm flipH="1">
            <a:off x="7744720" y="8237020"/>
            <a:ext cx="354" cy="3419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5" name="Afgeronde rechthoek 124"/>
          <p:cNvSpPr/>
          <p:nvPr/>
        </p:nvSpPr>
        <p:spPr>
          <a:xfrm rot="10800000" flipV="1">
            <a:off x="5566285" y="9971371"/>
            <a:ext cx="4368091" cy="97696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Blijf alert op afwijkingen. DGAM dashboard monitoren</a:t>
            </a:r>
          </a:p>
        </p:txBody>
      </p:sp>
      <p:sp>
        <p:nvSpPr>
          <p:cNvPr id="129" name="Afgeronde rechthoek 128"/>
          <p:cNvSpPr/>
          <p:nvPr/>
        </p:nvSpPr>
        <p:spPr>
          <a:xfrm rot="10800000" flipV="1">
            <a:off x="5369903" y="8578927"/>
            <a:ext cx="4749635" cy="73054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512" tIns="121755" rIns="243512" bIns="121755" numCol="1" spcCol="0" rtlCol="0" fromWordArt="0" anchor="ctr" anchorCtr="0" forceAA="0" compatLnSpc="1">
            <a:prstTxWarp prst="textNoShape">
              <a:avLst/>
            </a:prstTxWarp>
            <a:noAutofit/>
          </a:bodyPr>
          <a:lstStyle/>
          <a:p>
            <a:pPr algn="ctr" defTabSz="385250"/>
            <a:r>
              <a:rPr lang="nl-NL" sz="2360" dirty="0">
                <a:solidFill>
                  <a:prstClr val="black"/>
                </a:solidFill>
                <a:latin typeface="Calibri" panose="020F0502020204030204"/>
              </a:rPr>
              <a:t>Bespreek met ME of aanpassing P-IHP nodig is.</a:t>
            </a:r>
          </a:p>
        </p:txBody>
      </p:sp>
      <p:sp>
        <p:nvSpPr>
          <p:cNvPr id="130" name="Tekstvak 129"/>
          <p:cNvSpPr txBox="1"/>
          <p:nvPr/>
        </p:nvSpPr>
        <p:spPr>
          <a:xfrm>
            <a:off x="6394089" y="9356384"/>
            <a:ext cx="397401" cy="403079"/>
          </a:xfrm>
          <a:prstGeom prst="rect">
            <a:avLst/>
          </a:prstGeom>
          <a:noFill/>
        </p:spPr>
        <p:txBody>
          <a:bodyPr wrap="none" rtlCol="0">
            <a:spAutoFit/>
          </a:bodyPr>
          <a:lstStyle/>
          <a:p>
            <a:pPr defTabSz="385250"/>
            <a:r>
              <a:rPr lang="nl-NL" sz="2022" b="1" dirty="0">
                <a:solidFill>
                  <a:prstClr val="black"/>
                </a:solidFill>
                <a:latin typeface="Calibri" panose="020F0502020204030204"/>
              </a:rPr>
              <a:t>Ja</a:t>
            </a:r>
          </a:p>
        </p:txBody>
      </p:sp>
      <p:sp>
        <p:nvSpPr>
          <p:cNvPr id="131" name="Tekstvak 130"/>
          <p:cNvSpPr txBox="1"/>
          <p:nvPr/>
        </p:nvSpPr>
        <p:spPr>
          <a:xfrm>
            <a:off x="1801732" y="1077036"/>
            <a:ext cx="3913285" cy="1544442"/>
          </a:xfrm>
          <a:prstGeom prst="rect">
            <a:avLst/>
          </a:prstGeom>
          <a:noFill/>
        </p:spPr>
        <p:txBody>
          <a:bodyPr wrap="none" rtlCol="0">
            <a:spAutoFit/>
          </a:bodyPr>
          <a:lstStyle/>
          <a:p>
            <a:pPr defTabSz="385250"/>
            <a:r>
              <a:rPr lang="nl-NL" sz="2360" u="sng" dirty="0">
                <a:solidFill>
                  <a:prstClr val="black"/>
                </a:solidFill>
                <a:latin typeface="Calibri" panose="020F0502020204030204"/>
              </a:rPr>
              <a:t>Voorbeeld:</a:t>
            </a:r>
          </a:p>
          <a:p>
            <a:pPr defTabSz="385250"/>
            <a:r>
              <a:rPr lang="nl-NL" sz="2360" dirty="0">
                <a:solidFill>
                  <a:prstClr val="black"/>
                </a:solidFill>
                <a:latin typeface="Calibri" panose="020F0502020204030204"/>
              </a:rPr>
              <a:t>Rol: Assetmanager</a:t>
            </a:r>
          </a:p>
          <a:p>
            <a:pPr defTabSz="385250"/>
            <a:r>
              <a:rPr lang="nl-NL" sz="2360" dirty="0">
                <a:solidFill>
                  <a:prstClr val="black"/>
                </a:solidFill>
                <a:latin typeface="Calibri" panose="020F0502020204030204"/>
              </a:rPr>
              <a:t>Decompositieniveau: Complex</a:t>
            </a:r>
          </a:p>
          <a:p>
            <a:pPr defTabSz="385250"/>
            <a:r>
              <a:rPr lang="nl-NL" sz="2360" dirty="0">
                <a:solidFill>
                  <a:prstClr val="black"/>
                </a:solidFill>
                <a:latin typeface="Calibri" panose="020F0502020204030204"/>
              </a:rPr>
              <a:t>IB: SNO-tijd</a:t>
            </a:r>
          </a:p>
        </p:txBody>
      </p:sp>
      <p:sp>
        <p:nvSpPr>
          <p:cNvPr id="59" name="Rechthoek: afgeronde hoeken 44">
            <a:hlinkClick r:id="" action="ppaction://noaction"/>
            <a:extLst>
              <a:ext uri="{FF2B5EF4-FFF2-40B4-BE49-F238E27FC236}">
                <a16:creationId xmlns:a16="http://schemas.microsoft.com/office/drawing/2014/main" id="{501F7FB3-3C53-243A-0353-E0C8FA446096}"/>
              </a:ext>
            </a:extLst>
          </p:cNvPr>
          <p:cNvSpPr/>
          <p:nvPr/>
        </p:nvSpPr>
        <p:spPr>
          <a:xfrm>
            <a:off x="9541568" y="10787937"/>
            <a:ext cx="1531193" cy="320791"/>
          </a:xfrm>
          <a:prstGeom prst="roundRect">
            <a:avLst/>
          </a:prstGeom>
          <a:solidFill>
            <a:srgbClr val="F9E11E">
              <a:lumMod val="50000"/>
            </a:srgbClr>
          </a:solidFill>
          <a:ln w="12700" cap="flat" cmpd="sng" algn="ctr">
            <a:solidFill>
              <a:srgbClr val="007BC7">
                <a:shade val="15000"/>
              </a:srgbClr>
            </a:solidFill>
            <a:prstDash val="solid"/>
            <a:miter lim="800000"/>
          </a:ln>
          <a:effectLst/>
        </p:spPr>
        <p:txBody>
          <a:bodyPr rtlCol="0" anchor="ctr"/>
          <a:lstStyle/>
          <a:p>
            <a:pPr algn="ctr" defTabSz="770503">
              <a:defRPr/>
            </a:pPr>
            <a:r>
              <a:rPr lang="nl-NL" sz="1181" kern="0" dirty="0">
                <a:solidFill>
                  <a:srgbClr val="FFFFFF"/>
                </a:solidFill>
                <a:latin typeface="Calibri" panose="020F0502020204030204"/>
              </a:rPr>
              <a:t>DGAM-dashboard</a:t>
            </a:r>
          </a:p>
        </p:txBody>
      </p:sp>
      <p:cxnSp>
        <p:nvCxnSpPr>
          <p:cNvPr id="89" name="Rechte verbindingslijn met pijl 88"/>
          <p:cNvCxnSpPr>
            <a:stCxn id="129" idx="2"/>
            <a:endCxn id="125" idx="0"/>
          </p:cNvCxnSpPr>
          <p:nvPr/>
        </p:nvCxnSpPr>
        <p:spPr>
          <a:xfrm>
            <a:off x="7744725" y="9309467"/>
            <a:ext cx="5610" cy="66189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4" name="Groep 3">
            <a:extLst>
              <a:ext uri="{FF2B5EF4-FFF2-40B4-BE49-F238E27FC236}">
                <a16:creationId xmlns:a16="http://schemas.microsoft.com/office/drawing/2014/main" id="{237E6CBE-DF55-6698-6DBD-FC40D08ED496}"/>
              </a:ext>
            </a:extLst>
          </p:cNvPr>
          <p:cNvGrpSpPr/>
          <p:nvPr/>
        </p:nvGrpSpPr>
        <p:grpSpPr>
          <a:xfrm>
            <a:off x="12233212" y="7810056"/>
            <a:ext cx="866500" cy="313698"/>
            <a:chOff x="5338162" y="5591923"/>
            <a:chExt cx="872480" cy="315863"/>
          </a:xfrm>
        </p:grpSpPr>
        <p:grpSp>
          <p:nvGrpSpPr>
            <p:cNvPr id="6" name="Groep 5">
              <a:extLst>
                <a:ext uri="{FF2B5EF4-FFF2-40B4-BE49-F238E27FC236}">
                  <a16:creationId xmlns:a16="http://schemas.microsoft.com/office/drawing/2014/main" id="{5D9073CA-CAFD-F6EC-69B7-66CD3DC7DD49}"/>
                </a:ext>
              </a:extLst>
            </p:cNvPr>
            <p:cNvGrpSpPr/>
            <p:nvPr/>
          </p:nvGrpSpPr>
          <p:grpSpPr>
            <a:xfrm>
              <a:off x="5338162" y="5627694"/>
              <a:ext cx="836521" cy="280092"/>
              <a:chOff x="5338162" y="5627694"/>
              <a:chExt cx="836521" cy="280092"/>
            </a:xfrm>
            <a:effectLst>
              <a:outerShdw blurRad="50800" dist="38100" dir="2700000" algn="tl" rotWithShape="0">
                <a:prstClr val="black">
                  <a:alpha val="40000"/>
                </a:prstClr>
              </a:outerShdw>
            </a:effectLst>
          </p:grpSpPr>
          <p:sp>
            <p:nvSpPr>
              <p:cNvPr id="9" name="Rechthoek: afgeronde hoeken 8">
                <a:hlinkClick r:id="" action="ppaction://noaction"/>
                <a:extLst>
                  <a:ext uri="{FF2B5EF4-FFF2-40B4-BE49-F238E27FC236}">
                    <a16:creationId xmlns:a16="http://schemas.microsoft.com/office/drawing/2014/main" id="{EBBE9DBC-BF84-1B42-99F4-F31BC42DD10E}"/>
                  </a:ext>
                </a:extLst>
              </p:cNvPr>
              <p:cNvSpPr/>
              <p:nvPr/>
            </p:nvSpPr>
            <p:spPr>
              <a:xfrm>
                <a:off x="5509035" y="5630013"/>
                <a:ext cx="665648"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INSP</a:t>
                </a:r>
              </a:p>
            </p:txBody>
          </p:sp>
          <p:sp>
            <p:nvSpPr>
              <p:cNvPr id="10" name="Rechthoek: afgeronde hoeken 9">
                <a:hlinkClick r:id="" action="ppaction://noaction"/>
                <a:extLst>
                  <a:ext uri="{FF2B5EF4-FFF2-40B4-BE49-F238E27FC236}">
                    <a16:creationId xmlns:a16="http://schemas.microsoft.com/office/drawing/2014/main" id="{0704265C-2789-709D-AD6C-9127770442E7}"/>
                  </a:ext>
                </a:extLst>
              </p:cNvPr>
              <p:cNvSpPr/>
              <p:nvPr/>
            </p:nvSpPr>
            <p:spPr>
              <a:xfrm>
                <a:off x="5338162" y="562769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7" name="Afbeelding 6">
              <a:extLst>
                <a:ext uri="{FF2B5EF4-FFF2-40B4-BE49-F238E27FC236}">
                  <a16:creationId xmlns:a16="http://schemas.microsoft.com/office/drawing/2014/main" id="{2AC5802D-AD28-8717-B6CB-748DCC040FF7}"/>
                </a:ext>
              </a:extLst>
            </p:cNvPr>
            <p:cNvPicPr>
              <a:picLocks noChangeAspect="1"/>
            </p:cNvPicPr>
            <p:nvPr/>
          </p:nvPicPr>
          <p:blipFill>
            <a:blip r:embed="rId3"/>
            <a:stretch>
              <a:fillRect/>
            </a:stretch>
          </p:blipFill>
          <p:spPr>
            <a:xfrm>
              <a:off x="5364600" y="5642897"/>
              <a:ext cx="244860" cy="246091"/>
            </a:xfrm>
            <a:prstGeom prst="rect">
              <a:avLst/>
            </a:prstGeom>
          </p:spPr>
        </p:pic>
        <p:sp>
          <p:nvSpPr>
            <p:cNvPr id="8" name="Tekstvak 7">
              <a:extLst>
                <a:ext uri="{FF2B5EF4-FFF2-40B4-BE49-F238E27FC236}">
                  <a16:creationId xmlns:a16="http://schemas.microsoft.com/office/drawing/2014/main" id="{B770FBFB-F42A-DEB2-DC6C-189D775F005A}"/>
                </a:ext>
              </a:extLst>
            </p:cNvPr>
            <p:cNvSpPr txBox="1"/>
            <p:nvPr/>
          </p:nvSpPr>
          <p:spPr>
            <a:xfrm>
              <a:off x="5852852" y="5591923"/>
              <a:ext cx="357790" cy="184025"/>
            </a:xfrm>
            <a:prstGeom prst="rect">
              <a:avLst/>
            </a:prstGeom>
            <a:noFill/>
          </p:spPr>
          <p:txBody>
            <a:bodyPr wrap="none" rtlCol="0">
              <a:spAutoFit/>
            </a:bodyPr>
            <a:lstStyle/>
            <a:p>
              <a:r>
                <a:rPr lang="nl-NL" sz="596" dirty="0">
                  <a:solidFill>
                    <a:schemeClr val="bg1">
                      <a:lumMod val="75000"/>
                    </a:schemeClr>
                  </a:solidFill>
                </a:rPr>
                <a:t>U.D.2</a:t>
              </a:r>
            </a:p>
          </p:txBody>
        </p:sp>
      </p:grpSp>
      <p:grpSp>
        <p:nvGrpSpPr>
          <p:cNvPr id="13" name="Groep 12">
            <a:extLst>
              <a:ext uri="{FF2B5EF4-FFF2-40B4-BE49-F238E27FC236}">
                <a16:creationId xmlns:a16="http://schemas.microsoft.com/office/drawing/2014/main" id="{9459AE73-89F9-6334-D980-E096914A1673}"/>
              </a:ext>
            </a:extLst>
          </p:cNvPr>
          <p:cNvGrpSpPr/>
          <p:nvPr/>
        </p:nvGrpSpPr>
        <p:grpSpPr>
          <a:xfrm>
            <a:off x="12314661" y="9108148"/>
            <a:ext cx="818487" cy="314354"/>
            <a:chOff x="6351102" y="5591263"/>
            <a:chExt cx="824135" cy="316523"/>
          </a:xfrm>
        </p:grpSpPr>
        <p:grpSp>
          <p:nvGrpSpPr>
            <p:cNvPr id="15" name="Groep 14">
              <a:extLst>
                <a:ext uri="{FF2B5EF4-FFF2-40B4-BE49-F238E27FC236}">
                  <a16:creationId xmlns:a16="http://schemas.microsoft.com/office/drawing/2014/main" id="{9582662D-E23C-4780-F627-647035D4C97E}"/>
                </a:ext>
              </a:extLst>
            </p:cNvPr>
            <p:cNvGrpSpPr/>
            <p:nvPr/>
          </p:nvGrpSpPr>
          <p:grpSpPr>
            <a:xfrm>
              <a:off x="6351102" y="5630012"/>
              <a:ext cx="765002" cy="277774"/>
              <a:chOff x="6351102" y="5630012"/>
              <a:chExt cx="765002" cy="277774"/>
            </a:xfrm>
            <a:effectLst>
              <a:outerShdw blurRad="50800" dist="38100" dir="2700000" algn="tl" rotWithShape="0">
                <a:prstClr val="black">
                  <a:alpha val="40000"/>
                </a:prstClr>
              </a:outerShdw>
            </a:effectLst>
          </p:grpSpPr>
          <p:sp>
            <p:nvSpPr>
              <p:cNvPr id="18" name="Rechthoek: afgeronde hoeken 17">
                <a:hlinkClick r:id="" action="ppaction://noaction"/>
                <a:extLst>
                  <a:ext uri="{FF2B5EF4-FFF2-40B4-BE49-F238E27FC236}">
                    <a16:creationId xmlns:a16="http://schemas.microsoft.com/office/drawing/2014/main" id="{0B127693-AC2F-FB72-39A6-725452C8CDFE}"/>
                  </a:ext>
                </a:extLst>
              </p:cNvPr>
              <p:cNvSpPr/>
              <p:nvPr/>
            </p:nvSpPr>
            <p:spPr>
              <a:xfrm>
                <a:off x="6515598" y="5630013"/>
                <a:ext cx="600506"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COH</a:t>
                </a:r>
              </a:p>
            </p:txBody>
          </p:sp>
          <p:sp>
            <p:nvSpPr>
              <p:cNvPr id="19" name="Rechthoek: afgeronde hoeken 18">
                <a:hlinkClick r:id="" action="ppaction://noaction"/>
                <a:extLst>
                  <a:ext uri="{FF2B5EF4-FFF2-40B4-BE49-F238E27FC236}">
                    <a16:creationId xmlns:a16="http://schemas.microsoft.com/office/drawing/2014/main" id="{39C2D1B2-824F-96B2-4CA6-AC893FBD5E71}"/>
                  </a:ext>
                </a:extLst>
              </p:cNvPr>
              <p:cNvSpPr/>
              <p:nvPr/>
            </p:nvSpPr>
            <p:spPr>
              <a:xfrm>
                <a:off x="6351102" y="563001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16" name="Afbeelding 15">
              <a:extLst>
                <a:ext uri="{FF2B5EF4-FFF2-40B4-BE49-F238E27FC236}">
                  <a16:creationId xmlns:a16="http://schemas.microsoft.com/office/drawing/2014/main" id="{8C10F8E7-DC77-7122-7B5E-AD12903C8D0D}"/>
                </a:ext>
              </a:extLst>
            </p:cNvPr>
            <p:cNvPicPr>
              <a:picLocks noChangeAspect="1"/>
            </p:cNvPicPr>
            <p:nvPr/>
          </p:nvPicPr>
          <p:blipFill>
            <a:blip r:embed="rId3"/>
            <a:stretch>
              <a:fillRect/>
            </a:stretch>
          </p:blipFill>
          <p:spPr>
            <a:xfrm>
              <a:off x="6379425" y="5654527"/>
              <a:ext cx="244860" cy="246091"/>
            </a:xfrm>
            <a:prstGeom prst="rect">
              <a:avLst/>
            </a:prstGeom>
          </p:spPr>
        </p:pic>
        <p:sp>
          <p:nvSpPr>
            <p:cNvPr id="17" name="Tekstvak 16">
              <a:extLst>
                <a:ext uri="{FF2B5EF4-FFF2-40B4-BE49-F238E27FC236}">
                  <a16:creationId xmlns:a16="http://schemas.microsoft.com/office/drawing/2014/main" id="{D8998AE8-DE95-0109-6E06-B99C71724E18}"/>
                </a:ext>
              </a:extLst>
            </p:cNvPr>
            <p:cNvSpPr txBox="1"/>
            <p:nvPr/>
          </p:nvSpPr>
          <p:spPr>
            <a:xfrm>
              <a:off x="6817447" y="5591263"/>
              <a:ext cx="357790" cy="184025"/>
            </a:xfrm>
            <a:prstGeom prst="rect">
              <a:avLst/>
            </a:prstGeom>
            <a:noFill/>
          </p:spPr>
          <p:txBody>
            <a:bodyPr wrap="none" rtlCol="0">
              <a:spAutoFit/>
            </a:bodyPr>
            <a:lstStyle/>
            <a:p>
              <a:r>
                <a:rPr lang="nl-NL" sz="596" dirty="0">
                  <a:solidFill>
                    <a:schemeClr val="bg1">
                      <a:lumMod val="75000"/>
                    </a:schemeClr>
                  </a:solidFill>
                </a:rPr>
                <a:t>U.D.3</a:t>
              </a:r>
            </a:p>
          </p:txBody>
        </p:sp>
      </p:grpSp>
      <p:grpSp>
        <p:nvGrpSpPr>
          <p:cNvPr id="24" name="Groep 23">
            <a:extLst>
              <a:ext uri="{FF2B5EF4-FFF2-40B4-BE49-F238E27FC236}">
                <a16:creationId xmlns:a16="http://schemas.microsoft.com/office/drawing/2014/main" id="{B6270878-7253-7131-EAD6-35C05841CCDC}"/>
              </a:ext>
            </a:extLst>
          </p:cNvPr>
          <p:cNvGrpSpPr/>
          <p:nvPr/>
        </p:nvGrpSpPr>
        <p:grpSpPr>
          <a:xfrm>
            <a:off x="5369902" y="7124960"/>
            <a:ext cx="818487" cy="314354"/>
            <a:chOff x="6351102" y="5591263"/>
            <a:chExt cx="824135" cy="316523"/>
          </a:xfrm>
        </p:grpSpPr>
        <p:grpSp>
          <p:nvGrpSpPr>
            <p:cNvPr id="25" name="Groep 24">
              <a:extLst>
                <a:ext uri="{FF2B5EF4-FFF2-40B4-BE49-F238E27FC236}">
                  <a16:creationId xmlns:a16="http://schemas.microsoft.com/office/drawing/2014/main" id="{8D8A1082-ADAD-FBB6-52FC-81D557858ECD}"/>
                </a:ext>
              </a:extLst>
            </p:cNvPr>
            <p:cNvGrpSpPr/>
            <p:nvPr/>
          </p:nvGrpSpPr>
          <p:grpSpPr>
            <a:xfrm>
              <a:off x="6351102" y="5630012"/>
              <a:ext cx="765002" cy="277774"/>
              <a:chOff x="6351102" y="5630012"/>
              <a:chExt cx="765002" cy="277774"/>
            </a:xfrm>
            <a:effectLst>
              <a:outerShdw blurRad="50800" dist="38100" dir="2700000" algn="tl" rotWithShape="0">
                <a:prstClr val="black">
                  <a:alpha val="40000"/>
                </a:prstClr>
              </a:outerShdw>
            </a:effectLst>
          </p:grpSpPr>
          <p:sp>
            <p:nvSpPr>
              <p:cNvPr id="29" name="Rechthoek: afgeronde hoeken 28">
                <a:hlinkClick r:id="" action="ppaction://noaction"/>
                <a:extLst>
                  <a:ext uri="{FF2B5EF4-FFF2-40B4-BE49-F238E27FC236}">
                    <a16:creationId xmlns:a16="http://schemas.microsoft.com/office/drawing/2014/main" id="{9379A0DC-67FD-5513-E5D0-CFC05F7345AD}"/>
                  </a:ext>
                </a:extLst>
              </p:cNvPr>
              <p:cNvSpPr/>
              <p:nvPr/>
            </p:nvSpPr>
            <p:spPr>
              <a:xfrm>
                <a:off x="6515598" y="5630013"/>
                <a:ext cx="600506"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COH</a:t>
                </a:r>
              </a:p>
            </p:txBody>
          </p:sp>
          <p:sp>
            <p:nvSpPr>
              <p:cNvPr id="30" name="Rechthoek: afgeronde hoeken 29">
                <a:hlinkClick r:id="" action="ppaction://noaction"/>
                <a:extLst>
                  <a:ext uri="{FF2B5EF4-FFF2-40B4-BE49-F238E27FC236}">
                    <a16:creationId xmlns:a16="http://schemas.microsoft.com/office/drawing/2014/main" id="{EF86DA85-10FD-27EF-4EE4-789619A3E58D}"/>
                  </a:ext>
                </a:extLst>
              </p:cNvPr>
              <p:cNvSpPr/>
              <p:nvPr/>
            </p:nvSpPr>
            <p:spPr>
              <a:xfrm>
                <a:off x="6351102" y="5630012"/>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26" name="Afbeelding 25">
              <a:extLst>
                <a:ext uri="{FF2B5EF4-FFF2-40B4-BE49-F238E27FC236}">
                  <a16:creationId xmlns:a16="http://schemas.microsoft.com/office/drawing/2014/main" id="{5B733DE5-28C7-D4A7-9E95-D5AA508F3845}"/>
                </a:ext>
              </a:extLst>
            </p:cNvPr>
            <p:cNvPicPr>
              <a:picLocks noChangeAspect="1"/>
            </p:cNvPicPr>
            <p:nvPr/>
          </p:nvPicPr>
          <p:blipFill>
            <a:blip r:embed="rId3"/>
            <a:stretch>
              <a:fillRect/>
            </a:stretch>
          </p:blipFill>
          <p:spPr>
            <a:xfrm>
              <a:off x="6379425" y="5654527"/>
              <a:ext cx="244860" cy="246091"/>
            </a:xfrm>
            <a:prstGeom prst="rect">
              <a:avLst/>
            </a:prstGeom>
          </p:spPr>
        </p:pic>
        <p:sp>
          <p:nvSpPr>
            <p:cNvPr id="28" name="Tekstvak 27">
              <a:extLst>
                <a:ext uri="{FF2B5EF4-FFF2-40B4-BE49-F238E27FC236}">
                  <a16:creationId xmlns:a16="http://schemas.microsoft.com/office/drawing/2014/main" id="{CE493DF5-115A-C2EC-1FBF-59E591675B5E}"/>
                </a:ext>
              </a:extLst>
            </p:cNvPr>
            <p:cNvSpPr txBox="1"/>
            <p:nvPr/>
          </p:nvSpPr>
          <p:spPr>
            <a:xfrm>
              <a:off x="6817447" y="5591263"/>
              <a:ext cx="357790" cy="184025"/>
            </a:xfrm>
            <a:prstGeom prst="rect">
              <a:avLst/>
            </a:prstGeom>
            <a:noFill/>
          </p:spPr>
          <p:txBody>
            <a:bodyPr wrap="none" rtlCol="0">
              <a:spAutoFit/>
            </a:bodyPr>
            <a:lstStyle/>
            <a:p>
              <a:r>
                <a:rPr lang="nl-NL" sz="596" dirty="0">
                  <a:solidFill>
                    <a:schemeClr val="bg1">
                      <a:lumMod val="75000"/>
                    </a:schemeClr>
                  </a:solidFill>
                </a:rPr>
                <a:t>U.D.3</a:t>
              </a:r>
            </a:p>
          </p:txBody>
        </p:sp>
      </p:grpSp>
      <p:grpSp>
        <p:nvGrpSpPr>
          <p:cNvPr id="31" name="Groep 30">
            <a:extLst>
              <a:ext uri="{FF2B5EF4-FFF2-40B4-BE49-F238E27FC236}">
                <a16:creationId xmlns:a16="http://schemas.microsoft.com/office/drawing/2014/main" id="{ACF91A9D-4446-214C-B8C8-8455AC7A2817}"/>
              </a:ext>
            </a:extLst>
          </p:cNvPr>
          <p:cNvGrpSpPr/>
          <p:nvPr/>
        </p:nvGrpSpPr>
        <p:grpSpPr>
          <a:xfrm>
            <a:off x="5007721" y="9274665"/>
            <a:ext cx="1482442" cy="312637"/>
            <a:chOff x="7845608" y="3081316"/>
            <a:chExt cx="1492672" cy="314795"/>
          </a:xfrm>
        </p:grpSpPr>
        <p:grpSp>
          <p:nvGrpSpPr>
            <p:cNvPr id="32" name="Groep 31">
              <a:extLst>
                <a:ext uri="{FF2B5EF4-FFF2-40B4-BE49-F238E27FC236}">
                  <a16:creationId xmlns:a16="http://schemas.microsoft.com/office/drawing/2014/main" id="{57366944-8D85-2C5E-D29B-7021D2DFD6C5}"/>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34" name="Rechthoek: afgeronde hoeken 33">
                <a:hlinkClick r:id="" action="ppaction://noaction"/>
                <a:extLst>
                  <a:ext uri="{FF2B5EF4-FFF2-40B4-BE49-F238E27FC236}">
                    <a16:creationId xmlns:a16="http://schemas.microsoft.com/office/drawing/2014/main" id="{8392C821-9C70-713A-8170-156E1C15EE18}"/>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35" name="Groep 34">
                <a:extLst>
                  <a:ext uri="{FF2B5EF4-FFF2-40B4-BE49-F238E27FC236}">
                    <a16:creationId xmlns:a16="http://schemas.microsoft.com/office/drawing/2014/main" id="{1E1093FD-72C2-CD67-68F0-3D6EE6B18EA0}"/>
                  </a:ext>
                </a:extLst>
              </p:cNvPr>
              <p:cNvGrpSpPr/>
              <p:nvPr/>
            </p:nvGrpSpPr>
            <p:grpSpPr>
              <a:xfrm>
                <a:off x="7448456" y="556479"/>
                <a:ext cx="299849" cy="282014"/>
                <a:chOff x="9450112" y="277243"/>
                <a:chExt cx="299849" cy="282014"/>
              </a:xfrm>
            </p:grpSpPr>
            <p:sp>
              <p:nvSpPr>
                <p:cNvPr id="36" name="Rechthoek: afgeronde hoeken 35">
                  <a:hlinkClick r:id="" action="ppaction://noaction"/>
                  <a:extLst>
                    <a:ext uri="{FF2B5EF4-FFF2-40B4-BE49-F238E27FC236}">
                      <a16:creationId xmlns:a16="http://schemas.microsoft.com/office/drawing/2014/main" id="{EFBE3D8C-53AD-BA43-DB5F-4C647589BD75}"/>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37" name="Afbeelding 36" descr="Afbeelding met zwart, duisternis&#10;&#10;Automatisch gegenereerde beschrijving">
                  <a:extLst>
                    <a:ext uri="{FF2B5EF4-FFF2-40B4-BE49-F238E27FC236}">
                      <a16:creationId xmlns:a16="http://schemas.microsoft.com/office/drawing/2014/main" id="{56CEA44F-189C-9EF5-050B-FCD530DB0E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33" name="Tekstvak 32">
              <a:extLst>
                <a:ext uri="{FF2B5EF4-FFF2-40B4-BE49-F238E27FC236}">
                  <a16:creationId xmlns:a16="http://schemas.microsoft.com/office/drawing/2014/main" id="{569B84B8-9363-1A52-302E-8985569DC265}"/>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grpSp>
        <p:nvGrpSpPr>
          <p:cNvPr id="38" name="Groep 37">
            <a:extLst>
              <a:ext uri="{FF2B5EF4-FFF2-40B4-BE49-F238E27FC236}">
                <a16:creationId xmlns:a16="http://schemas.microsoft.com/office/drawing/2014/main" id="{9EBA431F-B0BF-B6AC-EB5F-320A342186CF}"/>
              </a:ext>
            </a:extLst>
          </p:cNvPr>
          <p:cNvGrpSpPr/>
          <p:nvPr/>
        </p:nvGrpSpPr>
        <p:grpSpPr>
          <a:xfrm>
            <a:off x="6699385" y="9288352"/>
            <a:ext cx="1762000" cy="312503"/>
            <a:chOff x="9130142" y="2124941"/>
            <a:chExt cx="1774160" cy="314660"/>
          </a:xfrm>
        </p:grpSpPr>
        <p:grpSp>
          <p:nvGrpSpPr>
            <p:cNvPr id="39" name="Groep 38">
              <a:extLst>
                <a:ext uri="{FF2B5EF4-FFF2-40B4-BE49-F238E27FC236}">
                  <a16:creationId xmlns:a16="http://schemas.microsoft.com/office/drawing/2014/main" id="{8940B765-8F46-F39F-4A09-5B7AA6625943}"/>
                </a:ext>
              </a:extLst>
            </p:cNvPr>
            <p:cNvGrpSpPr/>
            <p:nvPr/>
          </p:nvGrpSpPr>
          <p:grpSpPr>
            <a:xfrm>
              <a:off x="9130142" y="2161827"/>
              <a:ext cx="1745257" cy="277774"/>
              <a:chOff x="9130142" y="2161827"/>
              <a:chExt cx="1745257" cy="277774"/>
            </a:xfrm>
            <a:effectLst>
              <a:outerShdw blurRad="50800" dist="38100" dir="2700000" algn="tl" rotWithShape="0">
                <a:prstClr val="black">
                  <a:alpha val="40000"/>
                </a:prstClr>
              </a:outerShdw>
            </a:effectLst>
          </p:grpSpPr>
          <p:sp>
            <p:nvSpPr>
              <p:cNvPr id="41" name="Rechthoek: afgeronde hoeken 40">
                <a:hlinkClick r:id="" action="ppaction://noaction"/>
                <a:extLst>
                  <a:ext uri="{FF2B5EF4-FFF2-40B4-BE49-F238E27FC236}">
                    <a16:creationId xmlns:a16="http://schemas.microsoft.com/office/drawing/2014/main" id="{876A80C5-00CF-3030-3F00-C376D60C70E6}"/>
                  </a:ext>
                </a:extLst>
              </p:cNvPr>
              <p:cNvSpPr/>
              <p:nvPr/>
            </p:nvSpPr>
            <p:spPr>
              <a:xfrm>
                <a:off x="9335570" y="2161828"/>
                <a:ext cx="1539829"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Prestatie Analyse</a:t>
                </a:r>
              </a:p>
            </p:txBody>
          </p:sp>
          <p:grpSp>
            <p:nvGrpSpPr>
              <p:cNvPr id="42" name="Groep 41">
                <a:extLst>
                  <a:ext uri="{FF2B5EF4-FFF2-40B4-BE49-F238E27FC236}">
                    <a16:creationId xmlns:a16="http://schemas.microsoft.com/office/drawing/2014/main" id="{5845D9B5-DEA1-97B8-2EE0-9C9B66ED5A44}"/>
                  </a:ext>
                </a:extLst>
              </p:cNvPr>
              <p:cNvGrpSpPr/>
              <p:nvPr/>
            </p:nvGrpSpPr>
            <p:grpSpPr>
              <a:xfrm>
                <a:off x="9130142" y="2161827"/>
                <a:ext cx="299849" cy="277773"/>
                <a:chOff x="1237854" y="315714"/>
                <a:chExt cx="299849" cy="277773"/>
              </a:xfrm>
            </p:grpSpPr>
            <p:sp>
              <p:nvSpPr>
                <p:cNvPr id="43" name="Rechthoek: afgeronde hoeken 42">
                  <a:hlinkClick r:id="" action="ppaction://noaction"/>
                  <a:extLst>
                    <a:ext uri="{FF2B5EF4-FFF2-40B4-BE49-F238E27FC236}">
                      <a16:creationId xmlns:a16="http://schemas.microsoft.com/office/drawing/2014/main" id="{141281F7-7691-46C3-1D68-C85C65F54F5D}"/>
                    </a:ext>
                  </a:extLst>
                </p:cNvPr>
                <p:cNvSpPr/>
                <p:nvPr/>
              </p:nvSpPr>
              <p:spPr>
                <a:xfrm>
                  <a:off x="1237854" y="315714"/>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pic>
              <p:nvPicPr>
                <p:cNvPr id="44" name="Afbeelding 43" descr="Afbeelding met zwart, duisternis&#10;&#10;Automatisch gegenereerde beschrijving">
                  <a:extLst>
                    <a:ext uri="{FF2B5EF4-FFF2-40B4-BE49-F238E27FC236}">
                      <a16:creationId xmlns:a16="http://schemas.microsoft.com/office/drawing/2014/main" id="{554EC9F1-83E0-7B7B-C964-9596F4CA976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66846" y="330952"/>
                  <a:ext cx="243551" cy="243551"/>
                </a:xfrm>
                <a:prstGeom prst="rect">
                  <a:avLst/>
                </a:prstGeom>
              </p:spPr>
            </p:pic>
          </p:grpSp>
        </p:grpSp>
        <p:sp>
          <p:nvSpPr>
            <p:cNvPr id="40" name="Tekstvak 39">
              <a:extLst>
                <a:ext uri="{FF2B5EF4-FFF2-40B4-BE49-F238E27FC236}">
                  <a16:creationId xmlns:a16="http://schemas.microsoft.com/office/drawing/2014/main" id="{35C87037-85E8-DBA3-3513-3556A336504D}"/>
                </a:ext>
              </a:extLst>
            </p:cNvPr>
            <p:cNvSpPr txBox="1"/>
            <p:nvPr/>
          </p:nvSpPr>
          <p:spPr>
            <a:xfrm>
              <a:off x="10552924" y="2124941"/>
              <a:ext cx="351378" cy="184025"/>
            </a:xfrm>
            <a:prstGeom prst="rect">
              <a:avLst/>
            </a:prstGeom>
            <a:noFill/>
          </p:spPr>
          <p:txBody>
            <a:bodyPr wrap="none" rtlCol="0">
              <a:spAutoFit/>
            </a:bodyPr>
            <a:lstStyle/>
            <a:p>
              <a:r>
                <a:rPr lang="nl-NL" sz="596" dirty="0">
                  <a:solidFill>
                    <a:schemeClr val="bg1">
                      <a:lumMod val="75000"/>
                    </a:schemeClr>
                  </a:solidFill>
                </a:rPr>
                <a:t>N.C.1</a:t>
              </a:r>
            </a:p>
          </p:txBody>
        </p:sp>
      </p:grpSp>
      <p:grpSp>
        <p:nvGrpSpPr>
          <p:cNvPr id="45" name="Groep 44">
            <a:extLst>
              <a:ext uri="{FF2B5EF4-FFF2-40B4-BE49-F238E27FC236}">
                <a16:creationId xmlns:a16="http://schemas.microsoft.com/office/drawing/2014/main" id="{8FEFF772-440B-3D4A-7449-C454820E98C1}"/>
              </a:ext>
            </a:extLst>
          </p:cNvPr>
          <p:cNvGrpSpPr/>
          <p:nvPr/>
        </p:nvGrpSpPr>
        <p:grpSpPr>
          <a:xfrm>
            <a:off x="8506451" y="9270856"/>
            <a:ext cx="926465" cy="325784"/>
            <a:chOff x="1862532" y="3485188"/>
            <a:chExt cx="932859" cy="328032"/>
          </a:xfrm>
        </p:grpSpPr>
        <p:grpSp>
          <p:nvGrpSpPr>
            <p:cNvPr id="46" name="Groep 45">
              <a:extLst>
                <a:ext uri="{FF2B5EF4-FFF2-40B4-BE49-F238E27FC236}">
                  <a16:creationId xmlns:a16="http://schemas.microsoft.com/office/drawing/2014/main" id="{774F6B2A-AB83-3BFC-F6B6-8C6BD2460C22}"/>
                </a:ext>
              </a:extLst>
            </p:cNvPr>
            <p:cNvGrpSpPr/>
            <p:nvPr/>
          </p:nvGrpSpPr>
          <p:grpSpPr>
            <a:xfrm>
              <a:off x="1862532" y="3535446"/>
              <a:ext cx="865828" cy="277774"/>
              <a:chOff x="1862532" y="3535446"/>
              <a:chExt cx="865828" cy="277774"/>
            </a:xfrm>
            <a:effectLst>
              <a:outerShdw blurRad="50800" dist="38100" dir="2700000" algn="tl" rotWithShape="0">
                <a:prstClr val="black">
                  <a:alpha val="40000"/>
                </a:prstClr>
              </a:outerShdw>
            </a:effectLst>
          </p:grpSpPr>
          <p:sp>
            <p:nvSpPr>
              <p:cNvPr id="49" name="Rechthoek: afgeronde hoeken 48">
                <a:hlinkClick r:id="" action="ppaction://noaction"/>
                <a:extLst>
                  <a:ext uri="{FF2B5EF4-FFF2-40B4-BE49-F238E27FC236}">
                    <a16:creationId xmlns:a16="http://schemas.microsoft.com/office/drawing/2014/main" id="{7A1EAB29-C02E-579C-37DC-54577BA27695}"/>
                  </a:ext>
                </a:extLst>
              </p:cNvPr>
              <p:cNvSpPr/>
              <p:nvPr/>
            </p:nvSpPr>
            <p:spPr>
              <a:xfrm>
                <a:off x="2083207" y="3535447"/>
                <a:ext cx="645153"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P-IHP</a:t>
                </a:r>
              </a:p>
            </p:txBody>
          </p:sp>
          <p:sp>
            <p:nvSpPr>
              <p:cNvPr id="50" name="Rechthoek: afgeronde hoeken 49">
                <a:hlinkClick r:id="" action="ppaction://noaction"/>
                <a:extLst>
                  <a:ext uri="{FF2B5EF4-FFF2-40B4-BE49-F238E27FC236}">
                    <a16:creationId xmlns:a16="http://schemas.microsoft.com/office/drawing/2014/main" id="{1D02DB82-7824-DA31-8E7D-AFA6F1FB0D7F}"/>
                  </a:ext>
                </a:extLst>
              </p:cNvPr>
              <p:cNvSpPr/>
              <p:nvPr/>
            </p:nvSpPr>
            <p:spPr>
              <a:xfrm>
                <a:off x="1862532" y="3535446"/>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47" name="Afbeelding 46" descr="Afbeelding met zwart, duisternis&#10;&#10;Automatisch gegenereerde beschrijving">
              <a:extLst>
                <a:ext uri="{FF2B5EF4-FFF2-40B4-BE49-F238E27FC236}">
                  <a16:creationId xmlns:a16="http://schemas.microsoft.com/office/drawing/2014/main" id="{C1CE7182-3EC4-F31E-5647-E56D6638AD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85365" y="3555311"/>
              <a:ext cx="243551" cy="243551"/>
            </a:xfrm>
            <a:prstGeom prst="rect">
              <a:avLst/>
            </a:prstGeom>
          </p:spPr>
        </p:pic>
        <p:sp>
          <p:nvSpPr>
            <p:cNvPr id="48" name="Tekstvak 47">
              <a:extLst>
                <a:ext uri="{FF2B5EF4-FFF2-40B4-BE49-F238E27FC236}">
                  <a16:creationId xmlns:a16="http://schemas.microsoft.com/office/drawing/2014/main" id="{59C005E4-9DED-B82E-79AA-1A3F55D2980A}"/>
                </a:ext>
              </a:extLst>
            </p:cNvPr>
            <p:cNvSpPr txBox="1"/>
            <p:nvPr/>
          </p:nvSpPr>
          <p:spPr>
            <a:xfrm>
              <a:off x="2442409" y="3485188"/>
              <a:ext cx="352982" cy="184025"/>
            </a:xfrm>
            <a:prstGeom prst="rect">
              <a:avLst/>
            </a:prstGeom>
            <a:noFill/>
          </p:spPr>
          <p:txBody>
            <a:bodyPr wrap="none" rtlCol="0">
              <a:spAutoFit/>
            </a:bodyPr>
            <a:lstStyle/>
            <a:p>
              <a:r>
                <a:rPr lang="nl-NL" sz="596" dirty="0">
                  <a:solidFill>
                    <a:schemeClr val="bg1">
                      <a:lumMod val="75000"/>
                    </a:schemeClr>
                  </a:solidFill>
                </a:rPr>
                <a:t>O.P.1</a:t>
              </a:r>
            </a:p>
          </p:txBody>
        </p:sp>
      </p:grpSp>
      <p:grpSp>
        <p:nvGrpSpPr>
          <p:cNvPr id="52" name="Groep 51">
            <a:extLst>
              <a:ext uri="{FF2B5EF4-FFF2-40B4-BE49-F238E27FC236}">
                <a16:creationId xmlns:a16="http://schemas.microsoft.com/office/drawing/2014/main" id="{12D11F0B-CC61-923A-B5E2-6D3DDFA5E085}"/>
              </a:ext>
            </a:extLst>
          </p:cNvPr>
          <p:cNvGrpSpPr/>
          <p:nvPr/>
        </p:nvGrpSpPr>
        <p:grpSpPr>
          <a:xfrm>
            <a:off x="5138436" y="5957924"/>
            <a:ext cx="782701" cy="322684"/>
            <a:chOff x="7722614" y="5258370"/>
            <a:chExt cx="788102" cy="324911"/>
          </a:xfrm>
        </p:grpSpPr>
        <p:grpSp>
          <p:nvGrpSpPr>
            <p:cNvPr id="53" name="Groep 52">
              <a:extLst>
                <a:ext uri="{FF2B5EF4-FFF2-40B4-BE49-F238E27FC236}">
                  <a16:creationId xmlns:a16="http://schemas.microsoft.com/office/drawing/2014/main" id="{49A81711-8796-3B04-50FC-9830B7A42DE3}"/>
                </a:ext>
              </a:extLst>
            </p:cNvPr>
            <p:cNvGrpSpPr/>
            <p:nvPr/>
          </p:nvGrpSpPr>
          <p:grpSpPr>
            <a:xfrm>
              <a:off x="7722614" y="5304275"/>
              <a:ext cx="762993" cy="279006"/>
              <a:chOff x="7578675" y="5456680"/>
              <a:chExt cx="762993" cy="279006"/>
            </a:xfrm>
            <a:effectLst>
              <a:outerShdw blurRad="50800" dist="38100" dir="2700000" algn="tl" rotWithShape="0">
                <a:prstClr val="black">
                  <a:alpha val="40000"/>
                </a:prstClr>
              </a:outerShdw>
            </a:effectLst>
          </p:grpSpPr>
          <p:sp>
            <p:nvSpPr>
              <p:cNvPr id="88" name="Rechthoek: afgeronde hoeken 87">
                <a:hlinkClick r:id="" action="ppaction://noaction"/>
                <a:extLst>
                  <a:ext uri="{FF2B5EF4-FFF2-40B4-BE49-F238E27FC236}">
                    <a16:creationId xmlns:a16="http://schemas.microsoft.com/office/drawing/2014/main" id="{B672B5CB-1AA3-9A0D-E8AA-28D66F38266B}"/>
                  </a:ext>
                </a:extLst>
              </p:cNvPr>
              <p:cNvSpPr/>
              <p:nvPr/>
            </p:nvSpPr>
            <p:spPr>
              <a:xfrm>
                <a:off x="7743928" y="5456680"/>
                <a:ext cx="597740" cy="277773"/>
              </a:xfrm>
              <a:prstGeom prst="roundRect">
                <a:avLst/>
              </a:prstGeom>
              <a:solidFill>
                <a:srgbClr val="007BC7"/>
              </a:solidFill>
              <a:ln w="12700" cap="flat" cmpd="sng" algn="ctr">
                <a:solidFill>
                  <a:srgbClr val="007BC7"/>
                </a:solidFill>
                <a:prstDash val="solid"/>
                <a:miter lim="800000"/>
              </a:ln>
              <a:effectLst/>
            </p:spPr>
            <p:txBody>
              <a:bodyPr rtlCol="0" anchor="ctr"/>
              <a:lstStyle/>
              <a:p>
                <a:pPr algn="r" defTabSz="908091">
                  <a:defRPr/>
                </a:pPr>
                <a:r>
                  <a:rPr lang="nl-NL" sz="1192" kern="0" dirty="0">
                    <a:solidFill>
                      <a:srgbClr val="FFFFFF"/>
                    </a:solidFill>
                    <a:latin typeface="Verdana"/>
                  </a:rPr>
                  <a:t>RCA</a:t>
                </a:r>
              </a:p>
            </p:txBody>
          </p:sp>
          <p:sp>
            <p:nvSpPr>
              <p:cNvPr id="92" name="Rechthoek: afgeronde hoeken 91">
                <a:hlinkClick r:id="" action="ppaction://noaction"/>
                <a:extLst>
                  <a:ext uri="{FF2B5EF4-FFF2-40B4-BE49-F238E27FC236}">
                    <a16:creationId xmlns:a16="http://schemas.microsoft.com/office/drawing/2014/main" id="{1FFEB055-10A7-1E31-4BC0-1CF2F4B10D20}"/>
                  </a:ext>
                </a:extLst>
              </p:cNvPr>
              <p:cNvSpPr/>
              <p:nvPr/>
            </p:nvSpPr>
            <p:spPr>
              <a:xfrm>
                <a:off x="7578675" y="5457913"/>
                <a:ext cx="299849" cy="277773"/>
              </a:xfrm>
              <a:prstGeom prst="roundRect">
                <a:avLst/>
              </a:prstGeom>
              <a:solidFill>
                <a:srgbClr val="FFFFFF"/>
              </a:solidFill>
              <a:ln w="12700" cap="flat" cmpd="sng" algn="ctr">
                <a:solidFill>
                  <a:srgbClr val="007BC7"/>
                </a:solidFill>
                <a:prstDash val="solid"/>
                <a:miter lim="800000"/>
              </a:ln>
              <a:effectLst/>
            </p:spPr>
            <p:txBody>
              <a:bodyPr rtlCol="0" anchor="ctr"/>
              <a:lstStyle/>
              <a:p>
                <a:pPr algn="ctr" defTabSz="908091">
                  <a:defRPr/>
                </a:pPr>
                <a:endParaRPr lang="nl-NL" sz="1192" kern="0" dirty="0">
                  <a:solidFill>
                    <a:srgbClr val="FF0000"/>
                  </a:solidFill>
                  <a:latin typeface="Verdana"/>
                </a:endParaRPr>
              </a:p>
            </p:txBody>
          </p:sp>
        </p:grpSp>
        <p:pic>
          <p:nvPicPr>
            <p:cNvPr id="54" name="Afbeelding 53">
              <a:extLst>
                <a:ext uri="{FF2B5EF4-FFF2-40B4-BE49-F238E27FC236}">
                  <a16:creationId xmlns:a16="http://schemas.microsoft.com/office/drawing/2014/main" id="{7D60EF4D-8D97-DFBF-241A-84DE6A7ED2D8}"/>
                </a:ext>
              </a:extLst>
            </p:cNvPr>
            <p:cNvPicPr>
              <a:picLocks noChangeAspect="1"/>
            </p:cNvPicPr>
            <p:nvPr/>
          </p:nvPicPr>
          <p:blipFill>
            <a:blip r:embed="rId6"/>
            <a:stretch>
              <a:fillRect/>
            </a:stretch>
          </p:blipFill>
          <p:spPr>
            <a:xfrm>
              <a:off x="7755402" y="5330380"/>
              <a:ext cx="215424" cy="230147"/>
            </a:xfrm>
            <a:prstGeom prst="rect">
              <a:avLst/>
            </a:prstGeom>
          </p:spPr>
        </p:pic>
        <p:sp>
          <p:nvSpPr>
            <p:cNvPr id="64" name="Tekstvak 63">
              <a:extLst>
                <a:ext uri="{FF2B5EF4-FFF2-40B4-BE49-F238E27FC236}">
                  <a16:creationId xmlns:a16="http://schemas.microsoft.com/office/drawing/2014/main" id="{6CCCF642-C1E2-498C-EF01-566A22E5D703}"/>
                </a:ext>
              </a:extLst>
            </p:cNvPr>
            <p:cNvSpPr txBox="1"/>
            <p:nvPr/>
          </p:nvSpPr>
          <p:spPr>
            <a:xfrm>
              <a:off x="8164146" y="5258370"/>
              <a:ext cx="346570" cy="184025"/>
            </a:xfrm>
            <a:prstGeom prst="rect">
              <a:avLst/>
            </a:prstGeom>
            <a:noFill/>
          </p:spPr>
          <p:txBody>
            <a:bodyPr wrap="none" rtlCol="0">
              <a:spAutoFit/>
            </a:bodyPr>
            <a:lstStyle/>
            <a:p>
              <a:r>
                <a:rPr lang="nl-NL" sz="596" dirty="0">
                  <a:solidFill>
                    <a:schemeClr val="bg1">
                      <a:lumMod val="75000"/>
                    </a:schemeClr>
                  </a:solidFill>
                </a:rPr>
                <a:t>A.C.2</a:t>
              </a:r>
            </a:p>
          </p:txBody>
        </p:sp>
      </p:grpSp>
      <p:grpSp>
        <p:nvGrpSpPr>
          <p:cNvPr id="93" name="Groep 92">
            <a:extLst>
              <a:ext uri="{FF2B5EF4-FFF2-40B4-BE49-F238E27FC236}">
                <a16:creationId xmlns:a16="http://schemas.microsoft.com/office/drawing/2014/main" id="{EAA8B057-1996-AFFC-468C-A5BCDD849CD9}"/>
              </a:ext>
            </a:extLst>
          </p:cNvPr>
          <p:cNvGrpSpPr/>
          <p:nvPr/>
        </p:nvGrpSpPr>
        <p:grpSpPr>
          <a:xfrm>
            <a:off x="5745093" y="8128407"/>
            <a:ext cx="1482442" cy="312637"/>
            <a:chOff x="7845608" y="3081316"/>
            <a:chExt cx="1492672" cy="314795"/>
          </a:xfrm>
        </p:grpSpPr>
        <p:grpSp>
          <p:nvGrpSpPr>
            <p:cNvPr id="105" name="Groep 104">
              <a:extLst>
                <a:ext uri="{FF2B5EF4-FFF2-40B4-BE49-F238E27FC236}">
                  <a16:creationId xmlns:a16="http://schemas.microsoft.com/office/drawing/2014/main" id="{BDFF9C08-8F77-D882-4E86-C6C8023C4B33}"/>
                </a:ext>
              </a:extLst>
            </p:cNvPr>
            <p:cNvGrpSpPr/>
            <p:nvPr/>
          </p:nvGrpSpPr>
          <p:grpSpPr>
            <a:xfrm>
              <a:off x="7845608" y="3114097"/>
              <a:ext cx="1454118" cy="282014"/>
              <a:chOff x="7448456" y="556479"/>
              <a:chExt cx="1454118" cy="282014"/>
            </a:xfrm>
            <a:effectLst>
              <a:outerShdw blurRad="50800" dist="38100" dir="2700000" algn="tl" rotWithShape="0">
                <a:prstClr val="black">
                  <a:alpha val="40000"/>
                </a:prstClr>
              </a:outerShdw>
            </a:effectLst>
          </p:grpSpPr>
          <p:sp>
            <p:nvSpPr>
              <p:cNvPr id="109" name="Rechthoek: afgeronde hoeken 108">
                <a:hlinkClick r:id="" action="ppaction://noaction"/>
                <a:extLst>
                  <a:ext uri="{FF2B5EF4-FFF2-40B4-BE49-F238E27FC236}">
                    <a16:creationId xmlns:a16="http://schemas.microsoft.com/office/drawing/2014/main" id="{1180885A-A642-33E4-D089-D7E88D4F8D82}"/>
                  </a:ext>
                </a:extLst>
              </p:cNvPr>
              <p:cNvSpPr/>
              <p:nvPr/>
            </p:nvSpPr>
            <p:spPr>
              <a:xfrm>
                <a:off x="7674891" y="556479"/>
                <a:ext cx="1227683" cy="277773"/>
              </a:xfrm>
              <a:prstGeom prst="roundRect">
                <a:avLst/>
              </a:prstGeom>
              <a:solidFill>
                <a:srgbClr val="FF0000"/>
              </a:solidFill>
              <a:ln w="12700" cap="flat" cmpd="sng" algn="ctr">
                <a:solidFill>
                  <a:srgbClr val="FF0000"/>
                </a:solidFill>
                <a:prstDash val="solid"/>
                <a:miter lim="800000"/>
              </a:ln>
              <a:effectLst/>
            </p:spPr>
            <p:txBody>
              <a:bodyPr rIns="0" rtlCol="0" anchor="ctr"/>
              <a:lstStyle/>
              <a:p>
                <a:pPr algn="ctr" defTabSz="908091">
                  <a:defRPr/>
                </a:pPr>
                <a:r>
                  <a:rPr lang="nl-NL" sz="1192" kern="0" dirty="0">
                    <a:solidFill>
                      <a:srgbClr val="FFFFFF"/>
                    </a:solidFill>
                    <a:latin typeface="Verdana"/>
                  </a:rPr>
                  <a:t>Objectoverleg</a:t>
                </a:r>
              </a:p>
            </p:txBody>
          </p:sp>
          <p:grpSp>
            <p:nvGrpSpPr>
              <p:cNvPr id="110" name="Groep 109">
                <a:extLst>
                  <a:ext uri="{FF2B5EF4-FFF2-40B4-BE49-F238E27FC236}">
                    <a16:creationId xmlns:a16="http://schemas.microsoft.com/office/drawing/2014/main" id="{1A089945-0C7E-FE40-31D0-12C08CD37E1E}"/>
                  </a:ext>
                </a:extLst>
              </p:cNvPr>
              <p:cNvGrpSpPr/>
              <p:nvPr/>
            </p:nvGrpSpPr>
            <p:grpSpPr>
              <a:xfrm>
                <a:off x="7448456" y="556479"/>
                <a:ext cx="299849" cy="282014"/>
                <a:chOff x="9450112" y="277243"/>
                <a:chExt cx="299849" cy="282014"/>
              </a:xfrm>
            </p:grpSpPr>
            <p:sp>
              <p:nvSpPr>
                <p:cNvPr id="113" name="Rechthoek: afgeronde hoeken 112">
                  <a:hlinkClick r:id="" action="ppaction://noaction"/>
                  <a:extLst>
                    <a:ext uri="{FF2B5EF4-FFF2-40B4-BE49-F238E27FC236}">
                      <a16:creationId xmlns:a16="http://schemas.microsoft.com/office/drawing/2014/main" id="{EB70BF2C-DD73-5521-5495-E16CEE00E50A}"/>
                    </a:ext>
                  </a:extLst>
                </p:cNvPr>
                <p:cNvSpPr/>
                <p:nvPr/>
              </p:nvSpPr>
              <p:spPr>
                <a:xfrm>
                  <a:off x="9450112" y="277243"/>
                  <a:ext cx="299849" cy="277773"/>
                </a:xfrm>
                <a:prstGeom prst="roundRect">
                  <a:avLst/>
                </a:prstGeom>
                <a:solidFill>
                  <a:srgbClr val="FFFFFF"/>
                </a:solidFill>
                <a:ln w="12700" cap="flat" cmpd="sng" algn="ctr">
                  <a:solidFill>
                    <a:srgbClr val="FF0000"/>
                  </a:solidFill>
                  <a:prstDash val="solid"/>
                  <a:miter lim="800000"/>
                </a:ln>
                <a:effectLst/>
              </p:spPr>
              <p:txBody>
                <a:bodyPr rtlCol="0" anchor="ctr"/>
                <a:lstStyle/>
                <a:p>
                  <a:pPr algn="ctr" defTabSz="908091">
                    <a:defRPr/>
                  </a:pPr>
                  <a:endParaRPr lang="nl-NL" sz="1192" kern="0" dirty="0">
                    <a:solidFill>
                      <a:srgbClr val="FFFFFF"/>
                    </a:solidFill>
                    <a:latin typeface="Verdana"/>
                  </a:endParaRPr>
                </a:p>
              </p:txBody>
            </p:sp>
            <p:pic>
              <p:nvPicPr>
                <p:cNvPr id="115" name="Afbeelding 114" descr="Afbeelding met zwart, duisternis&#10;&#10;Automatisch gegenereerde beschrijving">
                  <a:extLst>
                    <a:ext uri="{FF2B5EF4-FFF2-40B4-BE49-F238E27FC236}">
                      <a16:creationId xmlns:a16="http://schemas.microsoft.com/office/drawing/2014/main" id="{4D516A78-C06F-6E81-8F90-4F7585ADAF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50113" y="282929"/>
                  <a:ext cx="276328" cy="276328"/>
                </a:xfrm>
                <a:prstGeom prst="rect">
                  <a:avLst/>
                </a:prstGeom>
              </p:spPr>
            </p:pic>
          </p:grpSp>
        </p:grpSp>
        <p:sp>
          <p:nvSpPr>
            <p:cNvPr id="108" name="Tekstvak 107">
              <a:extLst>
                <a:ext uri="{FF2B5EF4-FFF2-40B4-BE49-F238E27FC236}">
                  <a16:creationId xmlns:a16="http://schemas.microsoft.com/office/drawing/2014/main" id="{36B5B5DA-9631-5FBB-2950-1664977C7739}"/>
                </a:ext>
              </a:extLst>
            </p:cNvPr>
            <p:cNvSpPr txBox="1"/>
            <p:nvPr/>
          </p:nvSpPr>
          <p:spPr>
            <a:xfrm>
              <a:off x="8980490" y="3081316"/>
              <a:ext cx="357790" cy="184025"/>
            </a:xfrm>
            <a:prstGeom prst="rect">
              <a:avLst/>
            </a:prstGeom>
            <a:noFill/>
          </p:spPr>
          <p:txBody>
            <a:bodyPr wrap="none" rtlCol="0">
              <a:spAutoFit/>
            </a:bodyPr>
            <a:lstStyle/>
            <a:p>
              <a:r>
                <a:rPr lang="nl-NL" sz="596" dirty="0">
                  <a:solidFill>
                    <a:schemeClr val="bg1">
                      <a:lumMod val="75000"/>
                    </a:schemeClr>
                  </a:solidFill>
                </a:rPr>
                <a:t>O.A.1</a:t>
              </a:r>
            </a:p>
          </p:txBody>
        </p:sp>
      </p:grpSp>
    </p:spTree>
    <p:extLst>
      <p:ext uri="{BB962C8B-B14F-4D97-AF65-F5344CB8AC3E}">
        <p14:creationId xmlns:p14="http://schemas.microsoft.com/office/powerpoint/2010/main" val="1616529063"/>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WS 16:9 NL">
  <a:themeElements>
    <a:clrScheme name="RWS">
      <a:dk1>
        <a:srgbClr val="000000"/>
      </a:dk1>
      <a:lt1>
        <a:srgbClr val="FFFFFF"/>
      </a:lt1>
      <a:dk2>
        <a:srgbClr val="007BC7"/>
      </a:dk2>
      <a:lt2>
        <a:srgbClr val="FFFFFF"/>
      </a:lt2>
      <a:accent1>
        <a:srgbClr val="007BC7"/>
      </a:accent1>
      <a:accent2>
        <a:srgbClr val="F9E11E"/>
      </a:accent2>
      <a:accent3>
        <a:srgbClr val="000000"/>
      </a:accent3>
      <a:accent4>
        <a:srgbClr val="007BC7"/>
      </a:accent4>
      <a:accent5>
        <a:srgbClr val="F9E11E"/>
      </a:accent5>
      <a:accent6>
        <a:srgbClr val="000000"/>
      </a:accent6>
      <a:hlink>
        <a:srgbClr val="007BC7"/>
      </a:hlink>
      <a:folHlink>
        <a:srgbClr val="007BC7"/>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RWS 16X9 NL nieuw" id="{19A0BACC-3659-4C2E-97ED-55BE99EFB087}" vid="{49F572D2-CB11-4C13-A370-1BFC52EB747E}"/>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75933227-c3f7-44e9-a0d0-47b8aa63eabf">SW00-1678295136-602</_dlc_DocId>
    <_dlc_DocIdUrl xmlns="75933227-c3f7-44e9-a0d0-47b8aa63eabf">
      <Url>https://samenwerken.rws.nl/sites/M231002903/_layouts/15/DocIdRedir.aspx?ID=SW00-1678295136-602</Url>
      <Description>SW00-1678295136-602</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677E7C1A0B9F4287287DB1D88C5105" ma:contentTypeVersion="3" ma:contentTypeDescription="Een nieuw document maken." ma:contentTypeScope="" ma:versionID="323fe2a152fa84c2a3f49e783834c179">
  <xsd:schema xmlns:xsd="http://www.w3.org/2001/XMLSchema" xmlns:xs="http://www.w3.org/2001/XMLSchema" xmlns:p="http://schemas.microsoft.com/office/2006/metadata/properties" xmlns:ns2="75933227-c3f7-44e9-a0d0-47b8aa63eabf" targetNamespace="http://schemas.microsoft.com/office/2006/metadata/properties" ma:root="true" ma:fieldsID="f2f8cbe5829db5e2b477e0bbcb819648" ns2:_="">
    <xsd:import namespace="75933227-c3f7-44e9-a0d0-47b8aa63eabf"/>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933227-c3f7-44e9-a0d0-47b8aa63eabf"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element name="SharedWithUsers" ma:index="11"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2AF7B74-2DCF-4095-9187-E198212483A0}">
  <ds:schemaRefs>
    <ds:schemaRef ds:uri="http://schemas.microsoft.com/sharepoint/v3/contenttype/forms"/>
  </ds:schemaRefs>
</ds:datastoreItem>
</file>

<file path=customXml/itemProps2.xml><?xml version="1.0" encoding="utf-8"?>
<ds:datastoreItem xmlns:ds="http://schemas.openxmlformats.org/officeDocument/2006/customXml" ds:itemID="{3E28ACB2-7811-4679-9804-266B582D75B8}">
  <ds:schemaRefs>
    <ds:schemaRef ds:uri="http://schemas.openxmlformats.org/package/2006/metadata/core-properties"/>
    <ds:schemaRef ds:uri="http://purl.org/dc/term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75933227-c3f7-44e9-a0d0-47b8aa63eabf"/>
    <ds:schemaRef ds:uri="http://schemas.microsoft.com/office/2006/metadata/properties"/>
  </ds:schemaRefs>
</ds:datastoreItem>
</file>

<file path=customXml/itemProps3.xml><?xml version="1.0" encoding="utf-8"?>
<ds:datastoreItem xmlns:ds="http://schemas.openxmlformats.org/officeDocument/2006/customXml" ds:itemID="{E2E7C257-A1CA-4309-955E-4321DC0665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933227-c3f7-44e9-a0d0-47b8aa63e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2F5F61F-4543-44A7-A4FA-E87C9315989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3247</TotalTime>
  <Words>2459</Words>
  <Application>Microsoft Office PowerPoint</Application>
  <PresentationFormat>Aangepast</PresentationFormat>
  <Paragraphs>534</Paragraphs>
  <Slides>18</Slides>
  <Notes>5</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18</vt:i4>
      </vt:variant>
    </vt:vector>
  </HeadingPairs>
  <TitlesOfParts>
    <vt:vector size="25" baseType="lpstr">
      <vt:lpstr>Arial</vt:lpstr>
      <vt:lpstr>Calibri</vt:lpstr>
      <vt:lpstr>Calibri Light</vt:lpstr>
      <vt:lpstr>Verdana</vt:lpstr>
      <vt:lpstr>Wingdings</vt:lpstr>
      <vt:lpstr>Kantoorthema</vt:lpstr>
      <vt:lpstr>RWS 16:9 NL</vt:lpstr>
      <vt:lpstr>Early Warning Functionaliteit </vt:lpstr>
      <vt:lpstr>Inhoud</vt:lpstr>
      <vt:lpstr>Inleiding</vt:lpstr>
      <vt:lpstr>Typen early warning events</vt:lpstr>
      <vt:lpstr>PowerPoint-presentatie</vt:lpstr>
      <vt:lpstr>Wat betekent “Blijf monitoren”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Rijkswaterstaat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Koning, Tom (PPO)</dc:creator>
  <cp:lastModifiedBy>Oemar, Jane (RWS NN)</cp:lastModifiedBy>
  <cp:revision>98</cp:revision>
  <dcterms:created xsi:type="dcterms:W3CDTF">2024-06-18T11:20:55Z</dcterms:created>
  <dcterms:modified xsi:type="dcterms:W3CDTF">2024-11-27T14:32:59Z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0x010100CB677E7C1A0B9F4287287DB1D88C5105</vt:lpwstr>
  </property>
  <property fmtid="{D5CDD505-2E9C-101B-9397-08002B2CF9AE}" pid="3" name="_dlc_DocIdItemGuid">
    <vt:lpwstr>d2206d9b-b06b-4978-bea3-6c3f693ade1f</vt:lpwstr>
  </property>
</Properties>
</file>